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4"/>
    <p:sldMasterId id="2147483886" r:id="rId5"/>
    <p:sldMasterId id="2147483940" r:id="rId6"/>
  </p:sldMasterIdLst>
  <p:notesMasterIdLst>
    <p:notesMasterId r:id="rId44"/>
  </p:notesMasterIdLst>
  <p:sldIdLst>
    <p:sldId id="256" r:id="rId7"/>
    <p:sldId id="605" r:id="rId8"/>
    <p:sldId id="604" r:id="rId9"/>
    <p:sldId id="617" r:id="rId10"/>
    <p:sldId id="614" r:id="rId11"/>
    <p:sldId id="615" r:id="rId12"/>
    <p:sldId id="616" r:id="rId13"/>
    <p:sldId id="1751" r:id="rId14"/>
    <p:sldId id="1760" r:id="rId15"/>
    <p:sldId id="404" r:id="rId16"/>
    <p:sldId id="4710" r:id="rId17"/>
    <p:sldId id="344" r:id="rId18"/>
    <p:sldId id="318" r:id="rId19"/>
    <p:sldId id="351" r:id="rId20"/>
    <p:sldId id="4711" r:id="rId21"/>
    <p:sldId id="317" r:id="rId22"/>
    <p:sldId id="629" r:id="rId23"/>
    <p:sldId id="607" r:id="rId24"/>
    <p:sldId id="4712" r:id="rId25"/>
    <p:sldId id="4713" r:id="rId26"/>
    <p:sldId id="609" r:id="rId27"/>
    <p:sldId id="304" r:id="rId28"/>
    <p:sldId id="298" r:id="rId29"/>
    <p:sldId id="274" r:id="rId30"/>
    <p:sldId id="275" r:id="rId31"/>
    <p:sldId id="301" r:id="rId32"/>
    <p:sldId id="300" r:id="rId33"/>
    <p:sldId id="302" r:id="rId34"/>
    <p:sldId id="265" r:id="rId35"/>
    <p:sldId id="601" r:id="rId36"/>
    <p:sldId id="264" r:id="rId37"/>
    <p:sldId id="263" r:id="rId38"/>
    <p:sldId id="258" r:id="rId39"/>
    <p:sldId id="597" r:id="rId40"/>
    <p:sldId id="259" r:id="rId41"/>
    <p:sldId id="262" r:id="rId42"/>
    <p:sldId id="32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othy Gilliam" initials="DG" lastIdx="3" clrIdx="0">
    <p:extLst>
      <p:ext uri="{19B8F6BF-5375-455C-9EA6-DF929625EA0E}">
        <p15:presenceInfo xmlns:p15="http://schemas.microsoft.com/office/powerpoint/2012/main" userId="S::DGilliam@nctcog.org::17941215-938b-4463-8949-b95c1ddf364e" providerId="AD"/>
      </p:ext>
    </p:extLst>
  </p:cmAuthor>
  <p:cmAuthor id="2" name="Crysta Guzman" initials="CG" lastIdx="9" clrIdx="1">
    <p:extLst>
      <p:ext uri="{19B8F6BF-5375-455C-9EA6-DF929625EA0E}">
        <p15:presenceInfo xmlns:p15="http://schemas.microsoft.com/office/powerpoint/2012/main" userId="S::CGuzman@nctcog.org::bb9b9353-3ac0-40a6-9fe4-bc2edb19bd45" providerId="AD"/>
      </p:ext>
    </p:extLst>
  </p:cmAuthor>
  <p:cmAuthor id="3" name="Lori Clark" initials="LC" lastIdx="4" clrIdx="2">
    <p:extLst>
      <p:ext uri="{19B8F6BF-5375-455C-9EA6-DF929625EA0E}">
        <p15:presenceInfo xmlns:p15="http://schemas.microsoft.com/office/powerpoint/2012/main" userId="S::LClark@nctcog.org::8c3d748f-1f8f-46cb-81b4-0f0f247e3a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D0F59-FCFF-43BE-AC8E-89021510BEE8}" v="5" dt="2021-10-29T20:20:03.851"/>
    <p1510:client id="{28DF613D-D69A-43FE-AC8C-9DD0C3DA8E24}" v="93" dt="2021-10-26T18:32:00.217"/>
    <p1510:client id="{3AC324BD-5F7E-4ADF-A6F7-6E9FE2B1BBC4}" v="16" dt="2021-10-29T20:04:35.549"/>
    <p1510:client id="{71B66232-CB60-4095-916A-5A365C926BCE}" v="351" dt="2021-10-26T17:19:05.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hy Gilliam" userId="17941215-938b-4463-8949-b95c1ddf364e" providerId="ADAL" clId="{28DF613D-D69A-43FE-AC8C-9DD0C3DA8E24}"/>
    <pc:docChg chg="undo custSel addSld delSld modSld sldOrd delMainMaster modShowInfo">
      <pc:chgData name="Dorothy Gilliam" userId="17941215-938b-4463-8949-b95c1ddf364e" providerId="ADAL" clId="{28DF613D-D69A-43FE-AC8C-9DD0C3DA8E24}" dt="2021-10-26T18:32:00.217" v="1402"/>
      <pc:docMkLst>
        <pc:docMk/>
      </pc:docMkLst>
      <pc:sldChg chg="del">
        <pc:chgData name="Dorothy Gilliam" userId="17941215-938b-4463-8949-b95c1ddf364e" providerId="ADAL" clId="{28DF613D-D69A-43FE-AC8C-9DD0C3DA8E24}" dt="2021-10-26T16:01:52.400" v="1259" actId="2696"/>
        <pc:sldMkLst>
          <pc:docMk/>
          <pc:sldMk cId="4242995531" sldId="303"/>
        </pc:sldMkLst>
      </pc:sldChg>
      <pc:sldChg chg="del">
        <pc:chgData name="Dorothy Gilliam" userId="17941215-938b-4463-8949-b95c1ddf364e" providerId="ADAL" clId="{28DF613D-D69A-43FE-AC8C-9DD0C3DA8E24}" dt="2021-10-26T14:28:08.167" v="64" actId="2696"/>
        <pc:sldMkLst>
          <pc:docMk/>
          <pc:sldMk cId="1743418883" sldId="346"/>
        </pc:sldMkLst>
      </pc:sldChg>
      <pc:sldChg chg="del ord">
        <pc:chgData name="Dorothy Gilliam" userId="17941215-938b-4463-8949-b95c1ddf364e" providerId="ADAL" clId="{28DF613D-D69A-43FE-AC8C-9DD0C3DA8E24}" dt="2021-10-26T15:00:38.321" v="82" actId="2696"/>
        <pc:sldMkLst>
          <pc:docMk/>
          <pc:sldMk cId="3534007744" sldId="369"/>
        </pc:sldMkLst>
      </pc:sldChg>
      <pc:sldChg chg="del">
        <pc:chgData name="Dorothy Gilliam" userId="17941215-938b-4463-8949-b95c1ddf364e" providerId="ADAL" clId="{28DF613D-D69A-43FE-AC8C-9DD0C3DA8E24}" dt="2021-10-26T14:28:08.167" v="64" actId="2696"/>
        <pc:sldMkLst>
          <pc:docMk/>
          <pc:sldMk cId="278214686" sldId="394"/>
        </pc:sldMkLst>
      </pc:sldChg>
      <pc:sldChg chg="del">
        <pc:chgData name="Dorothy Gilliam" userId="17941215-938b-4463-8949-b95c1ddf364e" providerId="ADAL" clId="{28DF613D-D69A-43FE-AC8C-9DD0C3DA8E24}" dt="2021-10-26T14:28:08.167" v="64" actId="2696"/>
        <pc:sldMkLst>
          <pc:docMk/>
          <pc:sldMk cId="1012179030" sldId="403"/>
        </pc:sldMkLst>
      </pc:sldChg>
      <pc:sldChg chg="modTransition">
        <pc:chgData name="Dorothy Gilliam" userId="17941215-938b-4463-8949-b95c1ddf364e" providerId="ADAL" clId="{28DF613D-D69A-43FE-AC8C-9DD0C3DA8E24}" dt="2021-10-26T18:32:00.217" v="1402"/>
        <pc:sldMkLst>
          <pc:docMk/>
          <pc:sldMk cId="284557207" sldId="404"/>
        </pc:sldMkLst>
      </pc:sldChg>
      <pc:sldChg chg="del">
        <pc:chgData name="Dorothy Gilliam" userId="17941215-938b-4463-8949-b95c1ddf364e" providerId="ADAL" clId="{28DF613D-D69A-43FE-AC8C-9DD0C3DA8E24}" dt="2021-10-26T14:28:08.167" v="64" actId="2696"/>
        <pc:sldMkLst>
          <pc:docMk/>
          <pc:sldMk cId="1955137698" sldId="407"/>
        </pc:sldMkLst>
      </pc:sldChg>
      <pc:sldChg chg="del">
        <pc:chgData name="Dorothy Gilliam" userId="17941215-938b-4463-8949-b95c1ddf364e" providerId="ADAL" clId="{28DF613D-D69A-43FE-AC8C-9DD0C3DA8E24}" dt="2021-10-26T14:28:08.167" v="64" actId="2696"/>
        <pc:sldMkLst>
          <pc:docMk/>
          <pc:sldMk cId="3811733186" sldId="409"/>
        </pc:sldMkLst>
      </pc:sldChg>
      <pc:sldChg chg="del">
        <pc:chgData name="Dorothy Gilliam" userId="17941215-938b-4463-8949-b95c1ddf364e" providerId="ADAL" clId="{28DF613D-D69A-43FE-AC8C-9DD0C3DA8E24}" dt="2021-10-26T14:28:08.167" v="64" actId="2696"/>
        <pc:sldMkLst>
          <pc:docMk/>
          <pc:sldMk cId="591081108" sldId="411"/>
        </pc:sldMkLst>
      </pc:sldChg>
      <pc:sldChg chg="del">
        <pc:chgData name="Dorothy Gilliam" userId="17941215-938b-4463-8949-b95c1ddf364e" providerId="ADAL" clId="{28DF613D-D69A-43FE-AC8C-9DD0C3DA8E24}" dt="2021-10-26T14:59:37.179" v="79" actId="2696"/>
        <pc:sldMkLst>
          <pc:docMk/>
          <pc:sldMk cId="1539150917" sldId="596"/>
        </pc:sldMkLst>
      </pc:sldChg>
      <pc:sldChg chg="modSp mod">
        <pc:chgData name="Dorothy Gilliam" userId="17941215-938b-4463-8949-b95c1ddf364e" providerId="ADAL" clId="{28DF613D-D69A-43FE-AC8C-9DD0C3DA8E24}" dt="2021-10-26T15:37:53.404" v="215" actId="20577"/>
        <pc:sldMkLst>
          <pc:docMk/>
          <pc:sldMk cId="2583459115" sldId="604"/>
        </pc:sldMkLst>
        <pc:spChg chg="mod">
          <ac:chgData name="Dorothy Gilliam" userId="17941215-938b-4463-8949-b95c1ddf364e" providerId="ADAL" clId="{28DF613D-D69A-43FE-AC8C-9DD0C3DA8E24}" dt="2021-10-26T15:37:53.404" v="215" actId="20577"/>
          <ac:spMkLst>
            <pc:docMk/>
            <pc:sldMk cId="2583459115" sldId="604"/>
            <ac:spMk id="3" creationId="{BC4E3382-1000-4311-A13E-298ED2B24F65}"/>
          </ac:spMkLst>
        </pc:spChg>
      </pc:sldChg>
      <pc:sldChg chg="ord">
        <pc:chgData name="Dorothy Gilliam" userId="17941215-938b-4463-8949-b95c1ddf364e" providerId="ADAL" clId="{28DF613D-D69A-43FE-AC8C-9DD0C3DA8E24}" dt="2021-10-26T18:13:44.955" v="1388"/>
        <pc:sldMkLst>
          <pc:docMk/>
          <pc:sldMk cId="3458650329" sldId="605"/>
        </pc:sldMkLst>
      </pc:sldChg>
      <pc:sldChg chg="add del">
        <pc:chgData name="Dorothy Gilliam" userId="17941215-938b-4463-8949-b95c1ddf364e" providerId="ADAL" clId="{28DF613D-D69A-43FE-AC8C-9DD0C3DA8E24}" dt="2021-10-26T14:19:17.980" v="21" actId="2696"/>
        <pc:sldMkLst>
          <pc:docMk/>
          <pc:sldMk cId="3525550756" sldId="606"/>
        </pc:sldMkLst>
      </pc:sldChg>
      <pc:sldChg chg="modSp mod">
        <pc:chgData name="Dorothy Gilliam" userId="17941215-938b-4463-8949-b95c1ddf364e" providerId="ADAL" clId="{28DF613D-D69A-43FE-AC8C-9DD0C3DA8E24}" dt="2021-10-26T16:34:27.793" v="1386" actId="20577"/>
        <pc:sldMkLst>
          <pc:docMk/>
          <pc:sldMk cId="1671568812" sldId="607"/>
        </pc:sldMkLst>
        <pc:spChg chg="mod">
          <ac:chgData name="Dorothy Gilliam" userId="17941215-938b-4463-8949-b95c1ddf364e" providerId="ADAL" clId="{28DF613D-D69A-43FE-AC8C-9DD0C3DA8E24}" dt="2021-10-26T16:34:27.793" v="1386" actId="20577"/>
          <ac:spMkLst>
            <pc:docMk/>
            <pc:sldMk cId="1671568812" sldId="607"/>
            <ac:spMk id="3" creationId="{6113D9C0-9854-41D6-ACFB-6C41AD881933}"/>
          </ac:spMkLst>
        </pc:spChg>
      </pc:sldChg>
      <pc:sldChg chg="del">
        <pc:chgData name="Dorothy Gilliam" userId="17941215-938b-4463-8949-b95c1ddf364e" providerId="ADAL" clId="{28DF613D-D69A-43FE-AC8C-9DD0C3DA8E24}" dt="2021-10-26T14:28:08.167" v="64" actId="2696"/>
        <pc:sldMkLst>
          <pc:docMk/>
          <pc:sldMk cId="1263369315" sldId="608"/>
        </pc:sldMkLst>
      </pc:sldChg>
      <pc:sldChg chg="del">
        <pc:chgData name="Dorothy Gilliam" userId="17941215-938b-4463-8949-b95c1ddf364e" providerId="ADAL" clId="{28DF613D-D69A-43FE-AC8C-9DD0C3DA8E24}" dt="2021-10-26T14:28:16.903" v="65" actId="2696"/>
        <pc:sldMkLst>
          <pc:docMk/>
          <pc:sldMk cId="3223253624" sldId="611"/>
        </pc:sldMkLst>
      </pc:sldChg>
      <pc:sldChg chg="del">
        <pc:chgData name="Dorothy Gilliam" userId="17941215-938b-4463-8949-b95c1ddf364e" providerId="ADAL" clId="{28DF613D-D69A-43FE-AC8C-9DD0C3DA8E24}" dt="2021-10-26T14:18:47.903" v="18" actId="2696"/>
        <pc:sldMkLst>
          <pc:docMk/>
          <pc:sldMk cId="3580150700" sldId="612"/>
        </pc:sldMkLst>
      </pc:sldChg>
      <pc:sldChg chg="add del">
        <pc:chgData name="Dorothy Gilliam" userId="17941215-938b-4463-8949-b95c1ddf364e" providerId="ADAL" clId="{28DF613D-D69A-43FE-AC8C-9DD0C3DA8E24}" dt="2021-10-26T14:28:45.173" v="66" actId="2696"/>
        <pc:sldMkLst>
          <pc:docMk/>
          <pc:sldMk cId="1052852620" sldId="613"/>
        </pc:sldMkLst>
      </pc:sldChg>
      <pc:sldChg chg="modSp mod delCm">
        <pc:chgData name="Dorothy Gilliam" userId="17941215-938b-4463-8949-b95c1ddf364e" providerId="ADAL" clId="{28DF613D-D69A-43FE-AC8C-9DD0C3DA8E24}" dt="2021-10-26T18:19:15.992" v="1397" actId="20577"/>
        <pc:sldMkLst>
          <pc:docMk/>
          <pc:sldMk cId="278862360" sldId="614"/>
        </pc:sldMkLst>
        <pc:spChg chg="mod">
          <ac:chgData name="Dorothy Gilliam" userId="17941215-938b-4463-8949-b95c1ddf364e" providerId="ADAL" clId="{28DF613D-D69A-43FE-AC8C-9DD0C3DA8E24}" dt="2021-10-26T15:46:55.920" v="249" actId="20577"/>
          <ac:spMkLst>
            <pc:docMk/>
            <pc:sldMk cId="278862360" sldId="614"/>
            <ac:spMk id="2" creationId="{EAB07DA2-BA8E-44A5-88B0-75FA2E4A2131}"/>
          </ac:spMkLst>
        </pc:spChg>
        <pc:spChg chg="mod">
          <ac:chgData name="Dorothy Gilliam" userId="17941215-938b-4463-8949-b95c1ddf364e" providerId="ADAL" clId="{28DF613D-D69A-43FE-AC8C-9DD0C3DA8E24}" dt="2021-10-26T18:19:15.992" v="1397" actId="20577"/>
          <ac:spMkLst>
            <pc:docMk/>
            <pc:sldMk cId="278862360" sldId="614"/>
            <ac:spMk id="3" creationId="{3E38274F-3637-4A46-A658-9573E5A199F2}"/>
          </ac:spMkLst>
        </pc:spChg>
      </pc:sldChg>
      <pc:sldChg chg="addSp modSp mod ord modShow">
        <pc:chgData name="Dorothy Gilliam" userId="17941215-938b-4463-8949-b95c1ddf364e" providerId="ADAL" clId="{28DF613D-D69A-43FE-AC8C-9DD0C3DA8E24}" dt="2021-10-26T16:17:38.970" v="1270" actId="729"/>
        <pc:sldMkLst>
          <pc:docMk/>
          <pc:sldMk cId="2371243047" sldId="615"/>
        </pc:sldMkLst>
        <pc:spChg chg="mod">
          <ac:chgData name="Dorothy Gilliam" userId="17941215-938b-4463-8949-b95c1ddf364e" providerId="ADAL" clId="{28DF613D-D69A-43FE-AC8C-9DD0C3DA8E24}" dt="2021-10-26T15:48:34.422" v="266" actId="27636"/>
          <ac:spMkLst>
            <pc:docMk/>
            <pc:sldMk cId="2371243047" sldId="615"/>
            <ac:spMk id="4" creationId="{6288A087-39C3-49B3-932D-A1F922AE2BDB}"/>
          </ac:spMkLst>
        </pc:spChg>
        <pc:spChg chg="mod">
          <ac:chgData name="Dorothy Gilliam" userId="17941215-938b-4463-8949-b95c1ddf364e" providerId="ADAL" clId="{28DF613D-D69A-43FE-AC8C-9DD0C3DA8E24}" dt="2021-10-26T16:17:10.658" v="1269" actId="20577"/>
          <ac:spMkLst>
            <pc:docMk/>
            <pc:sldMk cId="2371243047" sldId="615"/>
            <ac:spMk id="5" creationId="{AB172805-3CD8-430A-827B-30CF9F74FD2E}"/>
          </ac:spMkLst>
        </pc:spChg>
        <pc:spChg chg="add mod">
          <ac:chgData name="Dorothy Gilliam" userId="17941215-938b-4463-8949-b95c1ddf364e" providerId="ADAL" clId="{28DF613D-D69A-43FE-AC8C-9DD0C3DA8E24}" dt="2021-10-26T15:52:05.153" v="476" actId="20577"/>
          <ac:spMkLst>
            <pc:docMk/>
            <pc:sldMk cId="2371243047" sldId="615"/>
            <ac:spMk id="6" creationId="{EAD672A1-2E74-49F0-809E-A80663C0292A}"/>
          </ac:spMkLst>
        </pc:spChg>
      </pc:sldChg>
      <pc:sldChg chg="delCm modNotesTx">
        <pc:chgData name="Dorothy Gilliam" userId="17941215-938b-4463-8949-b95c1ddf364e" providerId="ADAL" clId="{28DF613D-D69A-43FE-AC8C-9DD0C3DA8E24}" dt="2021-10-26T18:22:30.319" v="1400" actId="20577"/>
        <pc:sldMkLst>
          <pc:docMk/>
          <pc:sldMk cId="1342803290" sldId="616"/>
        </pc:sldMkLst>
      </pc:sldChg>
      <pc:sldChg chg="addSp delSp modSp mod delCm">
        <pc:chgData name="Dorothy Gilliam" userId="17941215-938b-4463-8949-b95c1ddf364e" providerId="ADAL" clId="{28DF613D-D69A-43FE-AC8C-9DD0C3DA8E24}" dt="2021-10-26T15:36:11.623" v="181" actId="1592"/>
        <pc:sldMkLst>
          <pc:docMk/>
          <pc:sldMk cId="973386106" sldId="617"/>
        </pc:sldMkLst>
        <pc:spChg chg="del mod">
          <ac:chgData name="Dorothy Gilliam" userId="17941215-938b-4463-8949-b95c1ddf364e" providerId="ADAL" clId="{28DF613D-D69A-43FE-AC8C-9DD0C3DA8E24}" dt="2021-10-26T15:30:09.836" v="83" actId="478"/>
          <ac:spMkLst>
            <pc:docMk/>
            <pc:sldMk cId="973386106" sldId="617"/>
            <ac:spMk id="3" creationId="{E6BD58A6-6046-4053-A9F5-2B2AEE5B5770}"/>
          </ac:spMkLst>
        </pc:spChg>
        <pc:spChg chg="add del mod">
          <ac:chgData name="Dorothy Gilliam" userId="17941215-938b-4463-8949-b95c1ddf364e" providerId="ADAL" clId="{28DF613D-D69A-43FE-AC8C-9DD0C3DA8E24}" dt="2021-10-26T15:30:11.653" v="84" actId="478"/>
          <ac:spMkLst>
            <pc:docMk/>
            <pc:sldMk cId="973386106" sldId="617"/>
            <ac:spMk id="5" creationId="{B64E5D17-B817-4F2E-A91C-78DBDFB48C1B}"/>
          </ac:spMkLst>
        </pc:spChg>
      </pc:sldChg>
      <pc:sldChg chg="modSp del mod addCm modCm">
        <pc:chgData name="Dorothy Gilliam" userId="17941215-938b-4463-8949-b95c1ddf364e" providerId="ADAL" clId="{28DF613D-D69A-43FE-AC8C-9DD0C3DA8E24}" dt="2021-10-26T15:38:58.434" v="216" actId="2696"/>
        <pc:sldMkLst>
          <pc:docMk/>
          <pc:sldMk cId="2879089438" sldId="621"/>
        </pc:sldMkLst>
        <pc:spChg chg="mod">
          <ac:chgData name="Dorothy Gilliam" userId="17941215-938b-4463-8949-b95c1ddf364e" providerId="ADAL" clId="{28DF613D-D69A-43FE-AC8C-9DD0C3DA8E24}" dt="2021-10-26T13:56:15.412" v="0" actId="14100"/>
          <ac:spMkLst>
            <pc:docMk/>
            <pc:sldMk cId="2879089438" sldId="621"/>
            <ac:spMk id="5" creationId="{5A59EDD9-681F-4E50-80EF-C7F365462C4C}"/>
          </ac:spMkLst>
        </pc:spChg>
        <pc:spChg chg="mod">
          <ac:chgData name="Dorothy Gilliam" userId="17941215-938b-4463-8949-b95c1ddf364e" providerId="ADAL" clId="{28DF613D-D69A-43FE-AC8C-9DD0C3DA8E24}" dt="2021-10-26T14:13:27.903" v="7" actId="20577"/>
          <ac:spMkLst>
            <pc:docMk/>
            <pc:sldMk cId="2879089438" sldId="621"/>
            <ac:spMk id="6" creationId="{D9542DA8-6C99-4D76-8AC8-A3F2D124F9DD}"/>
          </ac:spMkLst>
        </pc:spChg>
      </pc:sldChg>
      <pc:sldChg chg="addSp modSp del mod">
        <pc:chgData name="Dorothy Gilliam" userId="17941215-938b-4463-8949-b95c1ddf364e" providerId="ADAL" clId="{28DF613D-D69A-43FE-AC8C-9DD0C3DA8E24}" dt="2021-10-26T15:39:00.392" v="217" actId="2696"/>
        <pc:sldMkLst>
          <pc:docMk/>
          <pc:sldMk cId="2526441055" sldId="622"/>
        </pc:sldMkLst>
        <pc:spChg chg="mod">
          <ac:chgData name="Dorothy Gilliam" userId="17941215-938b-4463-8949-b95c1ddf364e" providerId="ADAL" clId="{28DF613D-D69A-43FE-AC8C-9DD0C3DA8E24}" dt="2021-10-26T14:14:10.762" v="13" actId="113"/>
          <ac:spMkLst>
            <pc:docMk/>
            <pc:sldMk cId="2526441055" sldId="622"/>
            <ac:spMk id="6" creationId="{D9542DA8-6C99-4D76-8AC8-A3F2D124F9DD}"/>
          </ac:spMkLst>
        </pc:spChg>
        <pc:spChg chg="add mod">
          <ac:chgData name="Dorothy Gilliam" userId="17941215-938b-4463-8949-b95c1ddf364e" providerId="ADAL" clId="{28DF613D-D69A-43FE-AC8C-9DD0C3DA8E24}" dt="2021-10-26T14:14:07.291" v="12" actId="1076"/>
          <ac:spMkLst>
            <pc:docMk/>
            <pc:sldMk cId="2526441055" sldId="622"/>
            <ac:spMk id="7" creationId="{3DA8DCD7-75EC-4D9E-9531-FC4778A2465A}"/>
          </ac:spMkLst>
        </pc:spChg>
      </pc:sldChg>
      <pc:sldChg chg="modSp mod">
        <pc:chgData name="Dorothy Gilliam" userId="17941215-938b-4463-8949-b95c1ddf364e" providerId="ADAL" clId="{28DF613D-D69A-43FE-AC8C-9DD0C3DA8E24}" dt="2021-10-26T15:46:27.705" v="247" actId="20577"/>
        <pc:sldMkLst>
          <pc:docMk/>
          <pc:sldMk cId="300577553" sldId="629"/>
        </pc:sldMkLst>
        <pc:spChg chg="mod">
          <ac:chgData name="Dorothy Gilliam" userId="17941215-938b-4463-8949-b95c1ddf364e" providerId="ADAL" clId="{28DF613D-D69A-43FE-AC8C-9DD0C3DA8E24}" dt="2021-10-26T15:46:27.705" v="247" actId="20577"/>
          <ac:spMkLst>
            <pc:docMk/>
            <pc:sldMk cId="300577553" sldId="629"/>
            <ac:spMk id="3" creationId="{9407C8FA-32AC-460C-982F-C9F88FF8D7DE}"/>
          </ac:spMkLst>
        </pc:spChg>
      </pc:sldChg>
      <pc:sldChg chg="del">
        <pc:chgData name="Dorothy Gilliam" userId="17941215-938b-4463-8949-b95c1ddf364e" providerId="ADAL" clId="{28DF613D-D69A-43FE-AC8C-9DD0C3DA8E24}" dt="2021-10-26T15:51:12.840" v="427" actId="2696"/>
        <pc:sldMkLst>
          <pc:docMk/>
          <pc:sldMk cId="1322062838" sldId="630"/>
        </pc:sldMkLst>
      </pc:sldChg>
      <pc:sldChg chg="modSp del mod addCm modCm">
        <pc:chgData name="Dorothy Gilliam" userId="17941215-938b-4463-8949-b95c1ddf364e" providerId="ADAL" clId="{28DF613D-D69A-43FE-AC8C-9DD0C3DA8E24}" dt="2021-10-26T16:00:20.149" v="1124" actId="2696"/>
        <pc:sldMkLst>
          <pc:docMk/>
          <pc:sldMk cId="1950865421" sldId="1742"/>
        </pc:sldMkLst>
        <pc:spChg chg="mod">
          <ac:chgData name="Dorothy Gilliam" userId="17941215-938b-4463-8949-b95c1ddf364e" providerId="ADAL" clId="{28DF613D-D69A-43FE-AC8C-9DD0C3DA8E24}" dt="2021-10-26T14:54:19.079" v="74" actId="20577"/>
          <ac:spMkLst>
            <pc:docMk/>
            <pc:sldMk cId="1950865421" sldId="1742"/>
            <ac:spMk id="3" creationId="{8D948FA0-5712-428F-A352-9DCECA2CFEB7}"/>
          </ac:spMkLst>
        </pc:spChg>
      </pc:sldChg>
      <pc:sldChg chg="ord">
        <pc:chgData name="Dorothy Gilliam" userId="17941215-938b-4463-8949-b95c1ddf364e" providerId="ADAL" clId="{28DF613D-D69A-43FE-AC8C-9DD0C3DA8E24}" dt="2021-10-26T16:00:15.797" v="1123"/>
        <pc:sldMkLst>
          <pc:docMk/>
          <pc:sldMk cId="2497859896" sldId="1751"/>
        </pc:sldMkLst>
      </pc:sldChg>
      <pc:sldChg chg="modSp mod modShow">
        <pc:chgData name="Dorothy Gilliam" userId="17941215-938b-4463-8949-b95c1ddf364e" providerId="ADAL" clId="{28DF613D-D69A-43FE-AC8C-9DD0C3DA8E24}" dt="2021-10-26T16:00:10.562" v="1121" actId="729"/>
        <pc:sldMkLst>
          <pc:docMk/>
          <pc:sldMk cId="3027810541" sldId="1760"/>
        </pc:sldMkLst>
        <pc:spChg chg="mod">
          <ac:chgData name="Dorothy Gilliam" userId="17941215-938b-4463-8949-b95c1ddf364e" providerId="ADAL" clId="{28DF613D-D69A-43FE-AC8C-9DD0C3DA8E24}" dt="2021-10-26T14:08:30.059" v="1" actId="33524"/>
          <ac:spMkLst>
            <pc:docMk/>
            <pc:sldMk cId="3027810541" sldId="1760"/>
            <ac:spMk id="4" creationId="{1F970B17-B82B-425D-8178-BF428DC76E72}"/>
          </ac:spMkLst>
        </pc:spChg>
      </pc:sldChg>
      <pc:sldChg chg="modSp mod">
        <pc:chgData name="Dorothy Gilliam" userId="17941215-938b-4463-8949-b95c1ddf364e" providerId="ADAL" clId="{28DF613D-D69A-43FE-AC8C-9DD0C3DA8E24}" dt="2021-10-26T14:18:43.647" v="14" actId="27636"/>
        <pc:sldMkLst>
          <pc:docMk/>
          <pc:sldMk cId="3920207264" sldId="1907"/>
        </pc:sldMkLst>
        <pc:spChg chg="mod">
          <ac:chgData name="Dorothy Gilliam" userId="17941215-938b-4463-8949-b95c1ddf364e" providerId="ADAL" clId="{28DF613D-D69A-43FE-AC8C-9DD0C3DA8E24}" dt="2021-10-26T14:18:43.647" v="14" actId="27636"/>
          <ac:spMkLst>
            <pc:docMk/>
            <pc:sldMk cId="3920207264" sldId="1907"/>
            <ac:spMk id="5" creationId="{948183DC-2360-4138-9278-03A0E7A3DE92}"/>
          </ac:spMkLst>
        </pc:spChg>
      </pc:sldChg>
      <pc:sldChg chg="modNotes">
        <pc:chgData name="Dorothy Gilliam" userId="17941215-938b-4463-8949-b95c1ddf364e" providerId="ADAL" clId="{28DF613D-D69A-43FE-AC8C-9DD0C3DA8E24}" dt="2021-10-26T14:18:43.678" v="16" actId="27636"/>
        <pc:sldMkLst>
          <pc:docMk/>
          <pc:sldMk cId="3223405822" sldId="2712"/>
        </pc:sldMkLst>
      </pc:sldChg>
      <pc:sldChg chg="modSp mod modNotes">
        <pc:chgData name="Dorothy Gilliam" userId="17941215-938b-4463-8949-b95c1ddf364e" providerId="ADAL" clId="{28DF613D-D69A-43FE-AC8C-9DD0C3DA8E24}" dt="2021-10-26T14:18:43.694" v="17" actId="27636"/>
        <pc:sldMkLst>
          <pc:docMk/>
          <pc:sldMk cId="2288372237" sldId="4560"/>
        </pc:sldMkLst>
        <pc:spChg chg="mod">
          <ac:chgData name="Dorothy Gilliam" userId="17941215-938b-4463-8949-b95c1ddf364e" providerId="ADAL" clId="{28DF613D-D69A-43FE-AC8C-9DD0C3DA8E24}" dt="2021-10-26T14:18:43.647" v="15" actId="27636"/>
          <ac:spMkLst>
            <pc:docMk/>
            <pc:sldMk cId="2288372237" sldId="4560"/>
            <ac:spMk id="7" creationId="{24B21487-EBFC-44E4-9578-11C957A75FA8}"/>
          </ac:spMkLst>
        </pc:spChg>
      </pc:sldChg>
      <pc:sldChg chg="del">
        <pc:chgData name="Dorothy Gilliam" userId="17941215-938b-4463-8949-b95c1ddf364e" providerId="ADAL" clId="{28DF613D-D69A-43FE-AC8C-9DD0C3DA8E24}" dt="2021-10-26T14:28:08.167" v="64" actId="2696"/>
        <pc:sldMkLst>
          <pc:docMk/>
          <pc:sldMk cId="1767132522" sldId="4705"/>
        </pc:sldMkLst>
      </pc:sldChg>
      <pc:sldChg chg="del">
        <pc:chgData name="Dorothy Gilliam" userId="17941215-938b-4463-8949-b95c1ddf364e" providerId="ADAL" clId="{28DF613D-D69A-43FE-AC8C-9DD0C3DA8E24}" dt="2021-10-26T14:28:08.167" v="64" actId="2696"/>
        <pc:sldMkLst>
          <pc:docMk/>
          <pc:sldMk cId="1882996270" sldId="4706"/>
        </pc:sldMkLst>
      </pc:sldChg>
      <pc:sldChg chg="del">
        <pc:chgData name="Dorothy Gilliam" userId="17941215-938b-4463-8949-b95c1ddf364e" providerId="ADAL" clId="{28DF613D-D69A-43FE-AC8C-9DD0C3DA8E24}" dt="2021-10-26T14:28:08.167" v="64" actId="2696"/>
        <pc:sldMkLst>
          <pc:docMk/>
          <pc:sldMk cId="3158599315" sldId="4707"/>
        </pc:sldMkLst>
      </pc:sldChg>
      <pc:sldChg chg="del">
        <pc:chgData name="Dorothy Gilliam" userId="17941215-938b-4463-8949-b95c1ddf364e" providerId="ADAL" clId="{28DF613D-D69A-43FE-AC8C-9DD0C3DA8E24}" dt="2021-10-26T14:28:08.167" v="64" actId="2696"/>
        <pc:sldMkLst>
          <pc:docMk/>
          <pc:sldMk cId="2799479717" sldId="4708"/>
        </pc:sldMkLst>
      </pc:sldChg>
      <pc:sldChg chg="del">
        <pc:chgData name="Dorothy Gilliam" userId="17941215-938b-4463-8949-b95c1ddf364e" providerId="ADAL" clId="{28DF613D-D69A-43FE-AC8C-9DD0C3DA8E24}" dt="2021-10-26T14:28:08.167" v="64" actId="2696"/>
        <pc:sldMkLst>
          <pc:docMk/>
          <pc:sldMk cId="3564098380" sldId="4709"/>
        </pc:sldMkLst>
      </pc:sldChg>
      <pc:sldChg chg="new del">
        <pc:chgData name="Dorothy Gilliam" userId="17941215-938b-4463-8949-b95c1ddf364e" providerId="ADAL" clId="{28DF613D-D69A-43FE-AC8C-9DD0C3DA8E24}" dt="2021-10-26T14:55:25.035" v="77" actId="2696"/>
        <pc:sldMkLst>
          <pc:docMk/>
          <pc:sldMk cId="13422888" sldId="4712"/>
        </pc:sldMkLst>
      </pc:sldChg>
      <pc:sldChg chg="new del">
        <pc:chgData name="Dorothy Gilliam" userId="17941215-938b-4463-8949-b95c1ddf364e" providerId="ADAL" clId="{28DF613D-D69A-43FE-AC8C-9DD0C3DA8E24}" dt="2021-10-26T14:55:27.071" v="78" actId="2696"/>
        <pc:sldMkLst>
          <pc:docMk/>
          <pc:sldMk cId="1926847899" sldId="4713"/>
        </pc:sldMkLst>
      </pc:sldChg>
      <pc:sldMasterChg chg="del delSldLayout">
        <pc:chgData name="Dorothy Gilliam" userId="17941215-938b-4463-8949-b95c1ddf364e" providerId="ADAL" clId="{28DF613D-D69A-43FE-AC8C-9DD0C3DA8E24}" dt="2021-10-26T14:28:08.167" v="64" actId="2696"/>
        <pc:sldMasterMkLst>
          <pc:docMk/>
          <pc:sldMasterMk cId="2542665516" sldId="2147483913"/>
        </pc:sldMasterMkLst>
        <pc:sldLayoutChg chg="del">
          <pc:chgData name="Dorothy Gilliam" userId="17941215-938b-4463-8949-b95c1ddf364e" providerId="ADAL" clId="{28DF613D-D69A-43FE-AC8C-9DD0C3DA8E24}" dt="2021-10-26T14:28:08.167" v="64" actId="2696"/>
          <pc:sldLayoutMkLst>
            <pc:docMk/>
            <pc:sldMasterMk cId="2542665516" sldId="2147483913"/>
            <pc:sldLayoutMk cId="1666045091" sldId="2147483914"/>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2677783055" sldId="2147483915"/>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2578015812" sldId="2147483916"/>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3423772332" sldId="2147483917"/>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1899071148" sldId="2147483918"/>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3292043390" sldId="2147483919"/>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1721384794" sldId="2147483920"/>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425072888" sldId="2147483921"/>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1015823669" sldId="2147483922"/>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117459787" sldId="2147483923"/>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3108670525" sldId="2147483924"/>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3025103216" sldId="2147483925"/>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1025758564" sldId="2147483926"/>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1178433929" sldId="2147483927"/>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3538541286" sldId="2147483928"/>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880760018" sldId="2147483929"/>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642051114" sldId="2147483930"/>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3317341954" sldId="2147483931"/>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576563293" sldId="2147483932"/>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3067949270" sldId="2147483933"/>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2158466604" sldId="2147483934"/>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2463437490" sldId="2147483935"/>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3513329647" sldId="2147483936"/>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719122435" sldId="2147483937"/>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31994930" sldId="2147483938"/>
          </pc:sldLayoutMkLst>
        </pc:sldLayoutChg>
        <pc:sldLayoutChg chg="del">
          <pc:chgData name="Dorothy Gilliam" userId="17941215-938b-4463-8949-b95c1ddf364e" providerId="ADAL" clId="{28DF613D-D69A-43FE-AC8C-9DD0C3DA8E24}" dt="2021-10-26T14:28:08.167" v="64" actId="2696"/>
          <pc:sldLayoutMkLst>
            <pc:docMk/>
            <pc:sldMasterMk cId="2542665516" sldId="2147483913"/>
            <pc:sldLayoutMk cId="2197205171" sldId="2147483939"/>
          </pc:sldLayoutMkLst>
        </pc:sldLayoutChg>
      </pc:sldMasterChg>
    </pc:docChg>
  </pc:docChgLst>
  <pc:docChgLst>
    <pc:chgData name="Crysta Guzman" userId="S::cguzman@nctcog.org::bb9b9353-3ac0-40a6-9fe4-bc2edb19bd45" providerId="AD" clId="Web-{0B0D0F59-FCFF-43BE-AC8E-89021510BEE8}"/>
    <pc:docChg chg="modSld">
      <pc:chgData name="Crysta Guzman" userId="S::cguzman@nctcog.org::bb9b9353-3ac0-40a6-9fe4-bc2edb19bd45" providerId="AD" clId="Web-{0B0D0F59-FCFF-43BE-AC8E-89021510BEE8}" dt="2021-10-29T20:20:03.851" v="3"/>
      <pc:docMkLst>
        <pc:docMk/>
      </pc:docMkLst>
      <pc:sldChg chg="addSp delSp modSp mod modShow">
        <pc:chgData name="Crysta Guzman" userId="S::cguzman@nctcog.org::bb9b9353-3ac0-40a6-9fe4-bc2edb19bd45" providerId="AD" clId="Web-{0B0D0F59-FCFF-43BE-AC8E-89021510BEE8}" dt="2021-10-29T20:20:03.851" v="3"/>
        <pc:sldMkLst>
          <pc:docMk/>
          <pc:sldMk cId="3754039172" sldId="627"/>
        </pc:sldMkLst>
        <pc:spChg chg="add del mod">
          <ac:chgData name="Crysta Guzman" userId="S::cguzman@nctcog.org::bb9b9353-3ac0-40a6-9fe4-bc2edb19bd45" providerId="AD" clId="Web-{0B0D0F59-FCFF-43BE-AC8E-89021510BEE8}" dt="2021-10-29T20:19:53.491" v="2"/>
          <ac:spMkLst>
            <pc:docMk/>
            <pc:sldMk cId="3754039172" sldId="627"/>
            <ac:spMk id="4" creationId="{F1447385-3189-4F35-9126-45872BDC6647}"/>
          </ac:spMkLst>
        </pc:spChg>
        <pc:picChg chg="add mod ord">
          <ac:chgData name="Crysta Guzman" userId="S::cguzman@nctcog.org::bb9b9353-3ac0-40a6-9fe4-bc2edb19bd45" providerId="AD" clId="Web-{0B0D0F59-FCFF-43BE-AC8E-89021510BEE8}" dt="2021-10-29T20:19:53.491" v="2"/>
          <ac:picMkLst>
            <pc:docMk/>
            <pc:sldMk cId="3754039172" sldId="627"/>
            <ac:picMk id="5" creationId="{4799B078-38DC-47EC-AEF5-5D51F90A1436}"/>
          </ac:picMkLst>
        </pc:picChg>
        <pc:picChg chg="del">
          <ac:chgData name="Crysta Guzman" userId="S::cguzman@nctcog.org::bb9b9353-3ac0-40a6-9fe4-bc2edb19bd45" providerId="AD" clId="Web-{0B0D0F59-FCFF-43BE-AC8E-89021510BEE8}" dt="2021-10-29T20:19:11.194" v="1"/>
          <ac:picMkLst>
            <pc:docMk/>
            <pc:sldMk cId="3754039172" sldId="627"/>
            <ac:picMk id="6" creationId="{BF803627-F4DC-4FE9-9963-B024E0B1D71D}"/>
          </ac:picMkLst>
        </pc:picChg>
      </pc:sldChg>
    </pc:docChg>
  </pc:docChgLst>
  <pc:docChgLst>
    <pc:chgData name="Lori Clark" userId="8c3d748f-1f8f-46cb-81b4-0f0f247e3aec" providerId="ADAL" clId="{71B66232-CB60-4095-916A-5A365C926BCE}"/>
    <pc:docChg chg="custSel modSld">
      <pc:chgData name="Lori Clark" userId="8c3d748f-1f8f-46cb-81b4-0f0f247e3aec" providerId="ADAL" clId="{71B66232-CB60-4095-916A-5A365C926BCE}" dt="2021-10-26T17:19:05.003" v="344" actId="20577"/>
      <pc:docMkLst>
        <pc:docMk/>
      </pc:docMkLst>
      <pc:sldChg chg="modSp mod">
        <pc:chgData name="Lori Clark" userId="8c3d748f-1f8f-46cb-81b4-0f0f247e3aec" providerId="ADAL" clId="{71B66232-CB60-4095-916A-5A365C926BCE}" dt="2021-10-26T14:19:11.385" v="14" actId="20577"/>
        <pc:sldMkLst>
          <pc:docMk/>
          <pc:sldMk cId="278862360" sldId="614"/>
        </pc:sldMkLst>
        <pc:spChg chg="mod">
          <ac:chgData name="Lori Clark" userId="8c3d748f-1f8f-46cb-81b4-0f0f247e3aec" providerId="ADAL" clId="{71B66232-CB60-4095-916A-5A365C926BCE}" dt="2021-10-26T14:19:11.385" v="14" actId="20577"/>
          <ac:spMkLst>
            <pc:docMk/>
            <pc:sldMk cId="278862360" sldId="614"/>
            <ac:spMk id="3" creationId="{3E38274F-3637-4A46-A658-9573E5A199F2}"/>
          </ac:spMkLst>
        </pc:spChg>
      </pc:sldChg>
      <pc:sldChg chg="modSp mod addCm modCm">
        <pc:chgData name="Lori Clark" userId="8c3d748f-1f8f-46cb-81b4-0f0f247e3aec" providerId="ADAL" clId="{71B66232-CB60-4095-916A-5A365C926BCE}" dt="2021-10-26T17:19:05.003" v="344" actId="20577"/>
        <pc:sldMkLst>
          <pc:docMk/>
          <pc:sldMk cId="2371243047" sldId="615"/>
        </pc:sldMkLst>
        <pc:spChg chg="mod">
          <ac:chgData name="Lori Clark" userId="8c3d748f-1f8f-46cb-81b4-0f0f247e3aec" providerId="ADAL" clId="{71B66232-CB60-4095-916A-5A365C926BCE}" dt="2021-10-26T14:24:50.279" v="300" actId="20577"/>
          <ac:spMkLst>
            <pc:docMk/>
            <pc:sldMk cId="2371243047" sldId="615"/>
            <ac:spMk id="5" creationId="{AB172805-3CD8-430A-827B-30CF9F74FD2E}"/>
          </ac:spMkLst>
        </pc:spChg>
        <pc:spChg chg="mod">
          <ac:chgData name="Lori Clark" userId="8c3d748f-1f8f-46cb-81b4-0f0f247e3aec" providerId="ADAL" clId="{71B66232-CB60-4095-916A-5A365C926BCE}" dt="2021-10-26T17:19:05.003" v="344" actId="20577"/>
          <ac:spMkLst>
            <pc:docMk/>
            <pc:sldMk cId="2371243047" sldId="615"/>
            <ac:spMk id="6" creationId="{EAD672A1-2E74-49F0-809E-A80663C0292A}"/>
          </ac:spMkLst>
        </pc:spChg>
      </pc:sldChg>
      <pc:sldChg chg="modSp">
        <pc:chgData name="Lori Clark" userId="8c3d748f-1f8f-46cb-81b4-0f0f247e3aec" providerId="ADAL" clId="{71B66232-CB60-4095-916A-5A365C926BCE}" dt="2021-10-26T14:25:11.983" v="312" actId="20577"/>
        <pc:sldMkLst>
          <pc:docMk/>
          <pc:sldMk cId="1342803290" sldId="616"/>
        </pc:sldMkLst>
        <pc:graphicFrameChg chg="mod">
          <ac:chgData name="Lori Clark" userId="8c3d748f-1f8f-46cb-81b4-0f0f247e3aec" providerId="ADAL" clId="{71B66232-CB60-4095-916A-5A365C926BCE}" dt="2021-10-26T14:25:11.983" v="312" actId="20577"/>
          <ac:graphicFrameMkLst>
            <pc:docMk/>
            <pc:sldMk cId="1342803290" sldId="616"/>
            <ac:graphicFrameMk id="4" creationId="{DED956BE-DEE5-4CEF-BF91-D1C4C244D3CD}"/>
          </ac:graphicFrameMkLst>
        </pc:graphicFrameChg>
      </pc:sldChg>
      <pc:sldChg chg="addCm">
        <pc:chgData name="Lori Clark" userId="8c3d748f-1f8f-46cb-81b4-0f0f247e3aec" providerId="ADAL" clId="{71B66232-CB60-4095-916A-5A365C926BCE}" dt="2021-10-26T14:16:21.581" v="0" actId="1589"/>
        <pc:sldMkLst>
          <pc:docMk/>
          <pc:sldMk cId="973386106" sldId="617"/>
        </pc:sldMkLst>
      </pc:sldChg>
      <pc:sldChg chg="addCm">
        <pc:chgData name="Lori Clark" userId="8c3d748f-1f8f-46cb-81b4-0f0f247e3aec" providerId="ADAL" clId="{71B66232-CB60-4095-916A-5A365C926BCE}" dt="2021-10-26T14:25:51.295" v="313" actId="1589"/>
        <pc:sldMkLst>
          <pc:docMk/>
          <pc:sldMk cId="2879089438" sldId="621"/>
        </pc:sldMkLst>
      </pc:sldChg>
    </pc:docChg>
  </pc:docChgLst>
  <pc:docChgLst>
    <pc:chgData name="Crysta Guzman" userId="bb9b9353-3ac0-40a6-9fe4-bc2edb19bd45" providerId="ADAL" clId="{21470A23-A70A-4A40-970C-F06E1B8B2A23}"/>
    <pc:docChg chg="undo custSel addSld delSld modSld sldOrd modMainMaster">
      <pc:chgData name="Crysta Guzman" userId="bb9b9353-3ac0-40a6-9fe4-bc2edb19bd45" providerId="ADAL" clId="{21470A23-A70A-4A40-970C-F06E1B8B2A23}" dt="2021-10-24T15:37:25.504" v="604"/>
      <pc:docMkLst>
        <pc:docMk/>
      </pc:docMkLst>
      <pc:sldChg chg="modSp mod">
        <pc:chgData name="Crysta Guzman" userId="bb9b9353-3ac0-40a6-9fe4-bc2edb19bd45" providerId="ADAL" clId="{21470A23-A70A-4A40-970C-F06E1B8B2A23}" dt="2021-10-24T15:35:25.182" v="602"/>
        <pc:sldMkLst>
          <pc:docMk/>
          <pc:sldMk cId="3597972711" sldId="259"/>
        </pc:sldMkLst>
        <pc:spChg chg="mod">
          <ac:chgData name="Crysta Guzman" userId="bb9b9353-3ac0-40a6-9fe4-bc2edb19bd45" providerId="ADAL" clId="{21470A23-A70A-4A40-970C-F06E1B8B2A23}" dt="2021-10-24T15:34:56.537" v="596" actId="1076"/>
          <ac:spMkLst>
            <pc:docMk/>
            <pc:sldMk cId="3597972711" sldId="259"/>
            <ac:spMk id="3" creationId="{2733DB50-D050-4C28-9C93-02D6B500A246}"/>
          </ac:spMkLst>
        </pc:spChg>
        <pc:graphicFrameChg chg="mod">
          <ac:chgData name="Crysta Guzman" userId="bb9b9353-3ac0-40a6-9fe4-bc2edb19bd45" providerId="ADAL" clId="{21470A23-A70A-4A40-970C-F06E1B8B2A23}" dt="2021-10-24T15:35:25.182" v="602"/>
          <ac:graphicFrameMkLst>
            <pc:docMk/>
            <pc:sldMk cId="3597972711" sldId="259"/>
            <ac:graphicFrameMk id="5" creationId="{B9C3ABB0-0AF6-4B16-8477-DBC50614BDE4}"/>
          </ac:graphicFrameMkLst>
        </pc:graphicFrameChg>
      </pc:sldChg>
      <pc:sldChg chg="del">
        <pc:chgData name="Crysta Guzman" userId="bb9b9353-3ac0-40a6-9fe4-bc2edb19bd45" providerId="ADAL" clId="{21470A23-A70A-4A40-970C-F06E1B8B2A23}" dt="2021-10-24T15:29:54.953" v="533" actId="47"/>
        <pc:sldMkLst>
          <pc:docMk/>
          <pc:sldMk cId="673840633" sldId="603"/>
        </pc:sldMkLst>
      </pc:sldChg>
      <pc:sldChg chg="modSp mod">
        <pc:chgData name="Crysta Guzman" userId="bb9b9353-3ac0-40a6-9fe4-bc2edb19bd45" providerId="ADAL" clId="{21470A23-A70A-4A40-970C-F06E1B8B2A23}" dt="2021-10-24T15:18:52.638" v="392" actId="20577"/>
        <pc:sldMkLst>
          <pc:docMk/>
          <pc:sldMk cId="2583459115" sldId="604"/>
        </pc:sldMkLst>
        <pc:spChg chg="mod">
          <ac:chgData name="Crysta Guzman" userId="bb9b9353-3ac0-40a6-9fe4-bc2edb19bd45" providerId="ADAL" clId="{21470A23-A70A-4A40-970C-F06E1B8B2A23}" dt="2021-10-24T15:18:52.638" v="392" actId="20577"/>
          <ac:spMkLst>
            <pc:docMk/>
            <pc:sldMk cId="2583459115" sldId="604"/>
            <ac:spMk id="3" creationId="{BC4E3382-1000-4311-A13E-298ED2B24F65}"/>
          </ac:spMkLst>
        </pc:spChg>
      </pc:sldChg>
      <pc:sldChg chg="modSp mod ord">
        <pc:chgData name="Crysta Guzman" userId="bb9b9353-3ac0-40a6-9fe4-bc2edb19bd45" providerId="ADAL" clId="{21470A23-A70A-4A40-970C-F06E1B8B2A23}" dt="2021-10-24T15:19:00.337" v="394"/>
        <pc:sldMkLst>
          <pc:docMk/>
          <pc:sldMk cId="278862360" sldId="614"/>
        </pc:sldMkLst>
        <pc:spChg chg="mod">
          <ac:chgData name="Crysta Guzman" userId="bb9b9353-3ac0-40a6-9fe4-bc2edb19bd45" providerId="ADAL" clId="{21470A23-A70A-4A40-970C-F06E1B8B2A23}" dt="2021-10-22T22:32:24.367" v="389" actId="20577"/>
          <ac:spMkLst>
            <pc:docMk/>
            <pc:sldMk cId="278862360" sldId="614"/>
            <ac:spMk id="3" creationId="{3E38274F-3637-4A46-A658-9573E5A199F2}"/>
          </ac:spMkLst>
        </pc:spChg>
      </pc:sldChg>
      <pc:sldChg chg="addCm">
        <pc:chgData name="Crysta Guzman" userId="bb9b9353-3ac0-40a6-9fe4-bc2edb19bd45" providerId="ADAL" clId="{21470A23-A70A-4A40-970C-F06E1B8B2A23}" dt="2021-10-24T15:20:15.254" v="395" actId="1589"/>
        <pc:sldMkLst>
          <pc:docMk/>
          <pc:sldMk cId="2371243047" sldId="615"/>
        </pc:sldMkLst>
      </pc:sldChg>
      <pc:sldChg chg="addCm modCm">
        <pc:chgData name="Crysta Guzman" userId="bb9b9353-3ac0-40a6-9fe4-bc2edb19bd45" providerId="ADAL" clId="{21470A23-A70A-4A40-970C-F06E1B8B2A23}" dt="2021-10-24T15:37:25.504" v="604"/>
        <pc:sldMkLst>
          <pc:docMk/>
          <pc:sldMk cId="1342803290" sldId="616"/>
        </pc:sldMkLst>
      </pc:sldChg>
      <pc:sldChg chg="modSp add mod ord">
        <pc:chgData name="Crysta Guzman" userId="bb9b9353-3ac0-40a6-9fe4-bc2edb19bd45" providerId="ADAL" clId="{21470A23-A70A-4A40-970C-F06E1B8B2A23}" dt="2021-10-24T15:19:00.337" v="394"/>
        <pc:sldMkLst>
          <pc:docMk/>
          <pc:sldMk cId="1322062838" sldId="630"/>
        </pc:sldMkLst>
        <pc:spChg chg="mod">
          <ac:chgData name="Crysta Guzman" userId="bb9b9353-3ac0-40a6-9fe4-bc2edb19bd45" providerId="ADAL" clId="{21470A23-A70A-4A40-970C-F06E1B8B2A23}" dt="2021-10-22T22:31:19.572" v="355" actId="255"/>
          <ac:spMkLst>
            <pc:docMk/>
            <pc:sldMk cId="1322062838" sldId="630"/>
            <ac:spMk id="3" creationId="{3E38274F-3637-4A46-A658-9573E5A199F2}"/>
          </ac:spMkLst>
        </pc:spChg>
      </pc:sldChg>
      <pc:sldChg chg="modSp add mod">
        <pc:chgData name="Crysta Guzman" userId="bb9b9353-3ac0-40a6-9fe4-bc2edb19bd45" providerId="ADAL" clId="{21470A23-A70A-4A40-970C-F06E1B8B2A23}" dt="2021-10-24T15:28:50.482" v="532" actId="1076"/>
        <pc:sldMkLst>
          <pc:docMk/>
          <pc:sldMk cId="1950865421" sldId="1742"/>
        </pc:sldMkLst>
        <pc:spChg chg="mod">
          <ac:chgData name="Crysta Guzman" userId="bb9b9353-3ac0-40a6-9fe4-bc2edb19bd45" providerId="ADAL" clId="{21470A23-A70A-4A40-970C-F06E1B8B2A23}" dt="2021-10-24T15:28:50.482" v="532" actId="1076"/>
          <ac:spMkLst>
            <pc:docMk/>
            <pc:sldMk cId="1950865421" sldId="1742"/>
            <ac:spMk id="2" creationId="{00000000-0000-0000-0000-000000000000}"/>
          </ac:spMkLst>
        </pc:spChg>
        <pc:spChg chg="mod">
          <ac:chgData name="Crysta Guzman" userId="bb9b9353-3ac0-40a6-9fe4-bc2edb19bd45" providerId="ADAL" clId="{21470A23-A70A-4A40-970C-F06E1B8B2A23}" dt="2021-10-24T15:28:40.554" v="531" actId="14100"/>
          <ac:spMkLst>
            <pc:docMk/>
            <pc:sldMk cId="1950865421" sldId="1742"/>
            <ac:spMk id="3" creationId="{8D948FA0-5712-428F-A352-9DCECA2CFEB7}"/>
          </ac:spMkLst>
        </pc:spChg>
      </pc:sldChg>
      <pc:sldChg chg="addSp delSp modSp add mod modClrScheme delAnim chgLayout">
        <pc:chgData name="Crysta Guzman" userId="bb9b9353-3ac0-40a6-9fe4-bc2edb19bd45" providerId="ADAL" clId="{21470A23-A70A-4A40-970C-F06E1B8B2A23}" dt="2021-10-24T15:26:41.044" v="526" actId="552"/>
        <pc:sldMkLst>
          <pc:docMk/>
          <pc:sldMk cId="2497859896" sldId="1751"/>
        </pc:sldMkLst>
        <pc:spChg chg="mod ord">
          <ac:chgData name="Crysta Guzman" userId="bb9b9353-3ac0-40a6-9fe4-bc2edb19bd45" providerId="ADAL" clId="{21470A23-A70A-4A40-970C-F06E1B8B2A23}" dt="2021-10-24T15:25:57.801" v="520" actId="1076"/>
          <ac:spMkLst>
            <pc:docMk/>
            <pc:sldMk cId="2497859896" sldId="1751"/>
            <ac:spMk id="2" creationId="{00000000-0000-0000-0000-000000000000}"/>
          </ac:spMkLst>
        </pc:spChg>
        <pc:spChg chg="del mod topLvl">
          <ac:chgData name="Crysta Guzman" userId="bb9b9353-3ac0-40a6-9fe4-bc2edb19bd45" providerId="ADAL" clId="{21470A23-A70A-4A40-970C-F06E1B8B2A23}" dt="2021-10-24T15:26:06.937" v="521" actId="21"/>
          <ac:spMkLst>
            <pc:docMk/>
            <pc:sldMk cId="2497859896" sldId="1751"/>
            <ac:spMk id="4" creationId="{BBEBBA7D-B120-4AC3-A135-C8DCBC57EDAC}"/>
          </ac:spMkLst>
        </pc:spChg>
        <pc:spChg chg="mod topLvl">
          <ac:chgData name="Crysta Guzman" userId="bb9b9353-3ac0-40a6-9fe4-bc2edb19bd45" providerId="ADAL" clId="{21470A23-A70A-4A40-970C-F06E1B8B2A23}" dt="2021-10-24T15:26:41.044" v="526" actId="552"/>
          <ac:spMkLst>
            <pc:docMk/>
            <pc:sldMk cId="2497859896" sldId="1751"/>
            <ac:spMk id="5" creationId="{79126F12-C9A2-4F25-AE50-ABA429B3C62D}"/>
          </ac:spMkLst>
        </pc:spChg>
        <pc:spChg chg="del mod topLvl">
          <ac:chgData name="Crysta Guzman" userId="bb9b9353-3ac0-40a6-9fe4-bc2edb19bd45" providerId="ADAL" clId="{21470A23-A70A-4A40-970C-F06E1B8B2A23}" dt="2021-10-24T15:26:30.213" v="524" actId="21"/>
          <ac:spMkLst>
            <pc:docMk/>
            <pc:sldMk cId="2497859896" sldId="1751"/>
            <ac:spMk id="6" creationId="{8EFE253D-F38B-4006-8C16-3FB71E972E3C}"/>
          </ac:spMkLst>
        </pc:spChg>
        <pc:spChg chg="mod topLvl">
          <ac:chgData name="Crysta Guzman" userId="bb9b9353-3ac0-40a6-9fe4-bc2edb19bd45" providerId="ADAL" clId="{21470A23-A70A-4A40-970C-F06E1B8B2A23}" dt="2021-10-24T15:26:17.540" v="523" actId="552"/>
          <ac:spMkLst>
            <pc:docMk/>
            <pc:sldMk cId="2497859896" sldId="1751"/>
            <ac:spMk id="8" creationId="{D3E11BAF-6F59-4642-BCA8-4E922B303814}"/>
          </ac:spMkLst>
        </pc:spChg>
        <pc:spChg chg="mod ord">
          <ac:chgData name="Crysta Guzman" userId="bb9b9353-3ac0-40a6-9fe4-bc2edb19bd45" providerId="ADAL" clId="{21470A23-A70A-4A40-970C-F06E1B8B2A23}" dt="2021-10-24T15:22:23.221" v="495" actId="700"/>
          <ac:spMkLst>
            <pc:docMk/>
            <pc:sldMk cId="2497859896" sldId="1751"/>
            <ac:spMk id="10" creationId="{4D847512-E4D9-4A9E-AA59-09ACBC752CC9}"/>
          </ac:spMkLst>
        </pc:spChg>
        <pc:spChg chg="add mod">
          <ac:chgData name="Crysta Guzman" userId="bb9b9353-3ac0-40a6-9fe4-bc2edb19bd45" providerId="ADAL" clId="{21470A23-A70A-4A40-970C-F06E1B8B2A23}" dt="2021-10-24T15:26:17.540" v="523" actId="552"/>
          <ac:spMkLst>
            <pc:docMk/>
            <pc:sldMk cId="2497859896" sldId="1751"/>
            <ac:spMk id="11" creationId="{F3C44562-4060-42D5-A77B-6A370A8D5A0C}"/>
          </ac:spMkLst>
        </pc:spChg>
        <pc:spChg chg="add mod">
          <ac:chgData name="Crysta Guzman" userId="bb9b9353-3ac0-40a6-9fe4-bc2edb19bd45" providerId="ADAL" clId="{21470A23-A70A-4A40-970C-F06E1B8B2A23}" dt="2021-10-24T15:26:41.044" v="526" actId="552"/>
          <ac:spMkLst>
            <pc:docMk/>
            <pc:sldMk cId="2497859896" sldId="1751"/>
            <ac:spMk id="12" creationId="{4E42F905-292D-47E6-AB94-40781C78F3EE}"/>
          </ac:spMkLst>
        </pc:spChg>
        <pc:grpChg chg="del mod">
          <ac:chgData name="Crysta Guzman" userId="bb9b9353-3ac0-40a6-9fe4-bc2edb19bd45" providerId="ADAL" clId="{21470A23-A70A-4A40-970C-F06E1B8B2A23}" dt="2021-10-24T15:26:30.213" v="524" actId="21"/>
          <ac:grpSpMkLst>
            <pc:docMk/>
            <pc:sldMk cId="2497859896" sldId="1751"/>
            <ac:grpSpMk id="7" creationId="{9556D77F-0DB4-4FBC-9DE2-3A83FB1645D0}"/>
          </ac:grpSpMkLst>
        </pc:grpChg>
        <pc:grpChg chg="del mod">
          <ac:chgData name="Crysta Guzman" userId="bb9b9353-3ac0-40a6-9fe4-bc2edb19bd45" providerId="ADAL" clId="{21470A23-A70A-4A40-970C-F06E1B8B2A23}" dt="2021-10-24T15:26:06.937" v="521" actId="21"/>
          <ac:grpSpMkLst>
            <pc:docMk/>
            <pc:sldMk cId="2497859896" sldId="1751"/>
            <ac:grpSpMk id="9" creationId="{5F76F39C-E52E-4C1E-BD38-BA9AE62D167B}"/>
          </ac:grpSpMkLst>
        </pc:grpChg>
      </pc:sldChg>
      <pc:sldChg chg="modSp add mod">
        <pc:chgData name="Crysta Guzman" userId="bb9b9353-3ac0-40a6-9fe4-bc2edb19bd45" providerId="ADAL" clId="{21470A23-A70A-4A40-970C-F06E1B8B2A23}" dt="2021-10-24T15:27:12.612" v="528" actId="27636"/>
        <pc:sldMkLst>
          <pc:docMk/>
          <pc:sldMk cId="3027810541" sldId="1760"/>
        </pc:sldMkLst>
        <pc:spChg chg="mod">
          <ac:chgData name="Crysta Guzman" userId="bb9b9353-3ac0-40a6-9fe4-bc2edb19bd45" providerId="ADAL" clId="{21470A23-A70A-4A40-970C-F06E1B8B2A23}" dt="2021-10-24T15:27:12.612" v="528" actId="27636"/>
          <ac:spMkLst>
            <pc:docMk/>
            <pc:sldMk cId="3027810541" sldId="1760"/>
            <ac:spMk id="4" creationId="{1F970B17-B82B-425D-8178-BF428DC76E72}"/>
          </ac:spMkLst>
        </pc:spChg>
      </pc:sldChg>
      <pc:sldMasterChg chg="modSldLayout">
        <pc:chgData name="Crysta Guzman" userId="bb9b9353-3ac0-40a6-9fe4-bc2edb19bd45" providerId="ADAL" clId="{21470A23-A70A-4A40-970C-F06E1B8B2A23}" dt="2021-10-24T15:23:34.237" v="507" actId="1035"/>
        <pc:sldMasterMkLst>
          <pc:docMk/>
          <pc:sldMasterMk cId="2849883456" sldId="2147483839"/>
        </pc:sldMasterMkLst>
        <pc:sldLayoutChg chg="modSp mod">
          <pc:chgData name="Crysta Guzman" userId="bb9b9353-3ac0-40a6-9fe4-bc2edb19bd45" providerId="ADAL" clId="{21470A23-A70A-4A40-970C-F06E1B8B2A23}" dt="2021-10-24T15:23:34.237" v="507" actId="1035"/>
          <pc:sldLayoutMkLst>
            <pc:docMk/>
            <pc:sldMasterMk cId="2849883456" sldId="2147483839"/>
            <pc:sldLayoutMk cId="455750460" sldId="2147483841"/>
          </pc:sldLayoutMkLst>
          <pc:spChg chg="mod">
            <ac:chgData name="Crysta Guzman" userId="bb9b9353-3ac0-40a6-9fe4-bc2edb19bd45" providerId="ADAL" clId="{21470A23-A70A-4A40-970C-F06E1B8B2A23}" dt="2021-10-24T15:23:34.237" v="507" actId="1035"/>
            <ac:spMkLst>
              <pc:docMk/>
              <pc:sldMasterMk cId="2849883456" sldId="2147483839"/>
              <pc:sldLayoutMk cId="455750460" sldId="2147483841"/>
              <ac:spMk id="2" creationId="{00000000-0000-0000-0000-000000000000}"/>
            </ac:spMkLst>
          </pc:spChg>
        </pc:sldLayoutChg>
      </pc:sldMasterChg>
    </pc:docChg>
  </pc:docChgLst>
  <pc:docChgLst>
    <pc:chgData name="Crysta Guzman" userId="S::cguzman@nctcog.org::bb9b9353-3ac0-40a6-9fe4-bc2edb19bd45" providerId="AD" clId="Web-{3AC324BD-5F7E-4ADF-A6F7-6E9FE2B1BBC4}"/>
    <pc:docChg chg="modSld">
      <pc:chgData name="Crysta Guzman" userId="S::cguzman@nctcog.org::bb9b9353-3ac0-40a6-9fe4-bc2edb19bd45" providerId="AD" clId="Web-{3AC324BD-5F7E-4ADF-A6F7-6E9FE2B1BBC4}" dt="2021-10-29T20:04:35.158" v="11"/>
      <pc:docMkLst>
        <pc:docMk/>
      </pc:docMkLst>
      <pc:sldChg chg="addSp delSp modSp">
        <pc:chgData name="Crysta Guzman" userId="S::cguzman@nctcog.org::bb9b9353-3ac0-40a6-9fe4-bc2edb19bd45" providerId="AD" clId="Web-{3AC324BD-5F7E-4ADF-A6F7-6E9FE2B1BBC4}" dt="2021-10-29T20:01:44.913" v="1"/>
        <pc:sldMkLst>
          <pc:docMk/>
          <pc:sldMk cId="2198713872" sldId="623"/>
        </pc:sldMkLst>
        <pc:spChg chg="add del mod">
          <ac:chgData name="Crysta Guzman" userId="S::cguzman@nctcog.org::bb9b9353-3ac0-40a6-9fe4-bc2edb19bd45" providerId="AD" clId="Web-{3AC324BD-5F7E-4ADF-A6F7-6E9FE2B1BBC4}" dt="2021-10-29T20:01:44.913" v="1"/>
          <ac:spMkLst>
            <pc:docMk/>
            <pc:sldMk cId="2198713872" sldId="623"/>
            <ac:spMk id="4" creationId="{BCF23B61-D8D2-44D5-93F1-9B5DE95F1104}"/>
          </ac:spMkLst>
        </pc:spChg>
        <pc:graphicFrameChg chg="del">
          <ac:chgData name="Crysta Guzman" userId="S::cguzman@nctcog.org::bb9b9353-3ac0-40a6-9fe4-bc2edb19bd45" providerId="AD" clId="Web-{3AC324BD-5F7E-4ADF-A6F7-6E9FE2B1BBC4}" dt="2021-10-29T20:00:18.017" v="0"/>
          <ac:graphicFrameMkLst>
            <pc:docMk/>
            <pc:sldMk cId="2198713872" sldId="623"/>
            <ac:graphicFrameMk id="5" creationId="{74ACABFC-2E8B-45AF-92D0-ABD335CDDA1C}"/>
          </ac:graphicFrameMkLst>
        </pc:graphicFrameChg>
        <pc:picChg chg="add mod ord">
          <ac:chgData name="Crysta Guzman" userId="S::cguzman@nctcog.org::bb9b9353-3ac0-40a6-9fe4-bc2edb19bd45" providerId="AD" clId="Web-{3AC324BD-5F7E-4ADF-A6F7-6E9FE2B1BBC4}" dt="2021-10-29T20:01:44.913" v="1"/>
          <ac:picMkLst>
            <pc:docMk/>
            <pc:sldMk cId="2198713872" sldId="623"/>
            <ac:picMk id="6" creationId="{1504F0BB-5412-4397-B85F-323664BDC8FB}"/>
          </ac:picMkLst>
        </pc:picChg>
      </pc:sldChg>
      <pc:sldChg chg="addSp delSp modSp">
        <pc:chgData name="Crysta Guzman" userId="S::cguzman@nctcog.org::bb9b9353-3ac0-40a6-9fe4-bc2edb19bd45" providerId="AD" clId="Web-{3AC324BD-5F7E-4ADF-A6F7-6E9FE2B1BBC4}" dt="2021-10-29T20:04:23.407" v="9"/>
        <pc:sldMkLst>
          <pc:docMk/>
          <pc:sldMk cId="3835690061" sldId="624"/>
        </pc:sldMkLst>
        <pc:spChg chg="add del mod">
          <ac:chgData name="Crysta Guzman" userId="S::cguzman@nctcog.org::bb9b9353-3ac0-40a6-9fe4-bc2edb19bd45" providerId="AD" clId="Web-{3AC324BD-5F7E-4ADF-A6F7-6E9FE2B1BBC4}" dt="2021-10-29T20:04:23.407" v="9"/>
          <ac:spMkLst>
            <pc:docMk/>
            <pc:sldMk cId="3835690061" sldId="624"/>
            <ac:spMk id="5" creationId="{98E3DBD7-2A07-47CB-AEFE-240B5246546C}"/>
          </ac:spMkLst>
        </pc:spChg>
        <pc:graphicFrameChg chg="del">
          <ac:chgData name="Crysta Guzman" userId="S::cguzman@nctcog.org::bb9b9353-3ac0-40a6-9fe4-bc2edb19bd45" providerId="AD" clId="Web-{3AC324BD-5F7E-4ADF-A6F7-6E9FE2B1BBC4}" dt="2021-10-29T20:04:17.095" v="8"/>
          <ac:graphicFrameMkLst>
            <pc:docMk/>
            <pc:sldMk cId="3835690061" sldId="624"/>
            <ac:graphicFrameMk id="4" creationId="{3D5ABE0B-BDB5-4168-B6D5-1ABA592E4C43}"/>
          </ac:graphicFrameMkLst>
        </pc:graphicFrameChg>
        <pc:picChg chg="add mod ord">
          <ac:chgData name="Crysta Guzman" userId="S::cguzman@nctcog.org::bb9b9353-3ac0-40a6-9fe4-bc2edb19bd45" providerId="AD" clId="Web-{3AC324BD-5F7E-4ADF-A6F7-6E9FE2B1BBC4}" dt="2021-10-29T20:04:23.407" v="9"/>
          <ac:picMkLst>
            <pc:docMk/>
            <pc:sldMk cId="3835690061" sldId="624"/>
            <ac:picMk id="6" creationId="{C5A9BA17-9632-4848-81CA-D98C1913EDF7}"/>
          </ac:picMkLst>
        </pc:picChg>
      </pc:sldChg>
      <pc:sldChg chg="addSp delSp modSp">
        <pc:chgData name="Crysta Guzman" userId="S::cguzman@nctcog.org::bb9b9353-3ac0-40a6-9fe4-bc2edb19bd45" providerId="AD" clId="Web-{3AC324BD-5F7E-4ADF-A6F7-6E9FE2B1BBC4}" dt="2021-10-29T20:04:35.158" v="11"/>
        <pc:sldMkLst>
          <pc:docMk/>
          <pc:sldMk cId="1609309440" sldId="625"/>
        </pc:sldMkLst>
        <pc:spChg chg="add del mod">
          <ac:chgData name="Crysta Guzman" userId="S::cguzman@nctcog.org::bb9b9353-3ac0-40a6-9fe4-bc2edb19bd45" providerId="AD" clId="Web-{3AC324BD-5F7E-4ADF-A6F7-6E9FE2B1BBC4}" dt="2021-10-29T20:04:35.158" v="11"/>
          <ac:spMkLst>
            <pc:docMk/>
            <pc:sldMk cId="1609309440" sldId="625"/>
            <ac:spMk id="5" creationId="{3EB7E713-411E-408F-B8ED-B0719B1B2B66}"/>
          </ac:spMkLst>
        </pc:spChg>
        <pc:graphicFrameChg chg="del">
          <ac:chgData name="Crysta Guzman" userId="S::cguzman@nctcog.org::bb9b9353-3ac0-40a6-9fe4-bc2edb19bd45" providerId="AD" clId="Web-{3AC324BD-5F7E-4ADF-A6F7-6E9FE2B1BBC4}" dt="2021-10-29T20:04:29.236" v="10"/>
          <ac:graphicFrameMkLst>
            <pc:docMk/>
            <pc:sldMk cId="1609309440" sldId="625"/>
            <ac:graphicFrameMk id="4" creationId="{EC90E6F9-B5D6-433E-BB15-2F547705776C}"/>
          </ac:graphicFrameMkLst>
        </pc:graphicFrameChg>
        <pc:picChg chg="add mod ord">
          <ac:chgData name="Crysta Guzman" userId="S::cguzman@nctcog.org::bb9b9353-3ac0-40a6-9fe4-bc2edb19bd45" providerId="AD" clId="Web-{3AC324BD-5F7E-4ADF-A6F7-6E9FE2B1BBC4}" dt="2021-10-29T20:04:35.158" v="11"/>
          <ac:picMkLst>
            <pc:docMk/>
            <pc:sldMk cId="1609309440" sldId="625"/>
            <ac:picMk id="6" creationId="{18DB572D-6B90-48A6-9181-462B1B4B8A56}"/>
          </ac:picMkLst>
        </pc:picChg>
      </pc:sldChg>
      <pc:sldChg chg="addSp delSp modSp mod modShow">
        <pc:chgData name="Crysta Guzman" userId="S::cguzman@nctcog.org::bb9b9353-3ac0-40a6-9fe4-bc2edb19bd45" providerId="AD" clId="Web-{3AC324BD-5F7E-4ADF-A6F7-6E9FE2B1BBC4}" dt="2021-10-29T20:03:44.702" v="7"/>
        <pc:sldMkLst>
          <pc:docMk/>
          <pc:sldMk cId="1495865221" sldId="626"/>
        </pc:sldMkLst>
        <pc:spChg chg="add del mod">
          <ac:chgData name="Crysta Guzman" userId="S::cguzman@nctcog.org::bb9b9353-3ac0-40a6-9fe4-bc2edb19bd45" providerId="AD" clId="Web-{3AC324BD-5F7E-4ADF-A6F7-6E9FE2B1BBC4}" dt="2021-10-29T20:02:51.417" v="5"/>
          <ac:spMkLst>
            <pc:docMk/>
            <pc:sldMk cId="1495865221" sldId="626"/>
            <ac:spMk id="5" creationId="{A484E5FF-96DD-4EB5-9F0C-601E5F59B7C8}"/>
          </ac:spMkLst>
        </pc:spChg>
        <pc:graphicFrameChg chg="del">
          <ac:chgData name="Crysta Guzman" userId="S::cguzman@nctcog.org::bb9b9353-3ac0-40a6-9fe4-bc2edb19bd45" providerId="AD" clId="Web-{3AC324BD-5F7E-4ADF-A6F7-6E9FE2B1BBC4}" dt="2021-10-29T20:02:45.558" v="4"/>
          <ac:graphicFrameMkLst>
            <pc:docMk/>
            <pc:sldMk cId="1495865221" sldId="626"/>
            <ac:graphicFrameMk id="4" creationId="{F1449549-BC51-4814-841F-0328697983F0}"/>
          </ac:graphicFrameMkLst>
        </pc:graphicFrameChg>
        <pc:picChg chg="add mod ord">
          <ac:chgData name="Crysta Guzman" userId="S::cguzman@nctcog.org::bb9b9353-3ac0-40a6-9fe4-bc2edb19bd45" providerId="AD" clId="Web-{3AC324BD-5F7E-4ADF-A6F7-6E9FE2B1BBC4}" dt="2021-10-29T20:02:51.417" v="5"/>
          <ac:picMkLst>
            <pc:docMk/>
            <pc:sldMk cId="1495865221" sldId="626"/>
            <ac:picMk id="6" creationId="{EE4A3595-B226-4802-B4D2-3EE05E90C80D}"/>
          </ac:picMkLst>
        </pc:picChg>
      </pc:sldChg>
      <pc:sldChg chg="addSp delSp modSp mod modShow">
        <pc:chgData name="Crysta Guzman" userId="S::cguzman@nctcog.org::bb9b9353-3ac0-40a6-9fe4-bc2edb19bd45" providerId="AD" clId="Web-{3AC324BD-5F7E-4ADF-A6F7-6E9FE2B1BBC4}" dt="2021-10-29T20:03:40.624" v="6"/>
        <pc:sldMkLst>
          <pc:docMk/>
          <pc:sldMk cId="3754039172" sldId="627"/>
        </pc:sldMkLst>
        <pc:spChg chg="add del mod">
          <ac:chgData name="Crysta Guzman" userId="S::cguzman@nctcog.org::bb9b9353-3ac0-40a6-9fe4-bc2edb19bd45" providerId="AD" clId="Web-{3AC324BD-5F7E-4ADF-A6F7-6E9FE2B1BBC4}" dt="2021-10-29T20:02:32.557" v="3"/>
          <ac:spMkLst>
            <pc:docMk/>
            <pc:sldMk cId="3754039172" sldId="627"/>
            <ac:spMk id="5" creationId="{E51ADC3E-7467-41DC-8EBC-52FC0FDF74B4}"/>
          </ac:spMkLst>
        </pc:spChg>
        <pc:graphicFrameChg chg="del">
          <ac:chgData name="Crysta Guzman" userId="S::cguzman@nctcog.org::bb9b9353-3ac0-40a6-9fe4-bc2edb19bd45" providerId="AD" clId="Web-{3AC324BD-5F7E-4ADF-A6F7-6E9FE2B1BBC4}" dt="2021-10-29T20:02:26.056" v="2"/>
          <ac:graphicFrameMkLst>
            <pc:docMk/>
            <pc:sldMk cId="3754039172" sldId="627"/>
            <ac:graphicFrameMk id="4" creationId="{DB47CD96-6211-405A-937E-9F2D184F5870}"/>
          </ac:graphicFrameMkLst>
        </pc:graphicFrameChg>
        <pc:picChg chg="add mod ord">
          <ac:chgData name="Crysta Guzman" userId="S::cguzman@nctcog.org::bb9b9353-3ac0-40a6-9fe4-bc2edb19bd45" providerId="AD" clId="Web-{3AC324BD-5F7E-4ADF-A6F7-6E9FE2B1BBC4}" dt="2021-10-29T20:02:32.557" v="3"/>
          <ac:picMkLst>
            <pc:docMk/>
            <pc:sldMk cId="3754039172" sldId="627"/>
            <ac:picMk id="6" creationId="{BF803627-F4DC-4FE9-9963-B024E0B1D71D}"/>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10-22T14:02:41.570" idx="7">
    <p:pos x="10" y="10"/>
    <p:text>Still working on this slide.</p:text>
    <p:extLst>
      <p:ext uri="{C676402C-5697-4E1C-873F-D02D1690AC5C}">
        <p15:threadingInfo xmlns:p15="http://schemas.microsoft.com/office/powerpoint/2012/main" timeZoneBias="300"/>
      </p:ext>
    </p:extLst>
  </p:cm>
  <p:cm authorId="2" dt="2021-10-24T10:20:15.221" idx="8">
    <p:pos x="10" y="106"/>
    <p:text>Maybe insert some stats from the winter storm...</p:text>
    <p:extLst>
      <p:ext uri="{C676402C-5697-4E1C-873F-D02D1690AC5C}">
        <p15:threadingInfo xmlns:p15="http://schemas.microsoft.com/office/powerpoint/2012/main" timeZoneBias="300">
          <p15:parentCm authorId="2" idx="7"/>
        </p15:threadingInfo>
      </p:ext>
    </p:extLst>
  </p:cm>
  <p:cm authorId="3" dt="2021-10-26T09:18:48.947" idx="2">
    <p:pos x="10" y="202"/>
    <p:text>[@Dorothy Gilliam] or [@Tamara Cook] at this hour, I don't know if we want to try to finish the slide or just delete it and reference the concept in terms of speaking points.</p:text>
    <p:extLst>
      <p:ext uri="{C676402C-5697-4E1C-873F-D02D1690AC5C}">
        <p15:threadingInfo xmlns:p15="http://schemas.microsoft.com/office/powerpoint/2012/main" timeZoneBias="300">
          <p15:parentCm authorId="2" idx="7"/>
        </p15:threadingInfo>
      </p:ext>
    </p:extLst>
  </p:cm>
  <p:cm authorId="3" dt="2021-10-26T09:22:29.169" idx="3">
    <p:pos x="10" y="298"/>
    <p:text>Ok I took a stab at some bullet points but again, these are conceptual and could easily be speaking points</p:text>
    <p:extLst>
      <p:ext uri="{C676402C-5697-4E1C-873F-D02D1690AC5C}">
        <p15:threadingInfo xmlns:p15="http://schemas.microsoft.com/office/powerpoint/2012/main" timeZoneBias="300">
          <p15:parentCm authorId="2" idx="7"/>
        </p15:threadingInfo>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hyperlink" Target="https://betterbuildingsinitiative.energy.gov/financing-navigator" TargetMode="External"/><Relationship Id="rId5" Type="http://schemas.openxmlformats.org/officeDocument/2006/relationships/image" Target="../media/image44.svg"/><Relationship Id="rId4"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3" Type="http://schemas.openxmlformats.org/officeDocument/2006/relationships/hyperlink" Target="https://betterbuildingsinitiative.energy.gov/financing-navigator" TargetMode="External"/><Relationship Id="rId2" Type="http://schemas.openxmlformats.org/officeDocument/2006/relationships/image" Target="../media/image42.svg"/><Relationship Id="rId1" Type="http://schemas.openxmlformats.org/officeDocument/2006/relationships/image" Target="../media/image41.png"/><Relationship Id="rId5" Type="http://schemas.openxmlformats.org/officeDocument/2006/relationships/image" Target="../media/image44.sv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9CEE3-FD1E-4C6D-A53A-0A648CC1FD5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1CB7C6EB-C0BB-48FB-87AD-0BDB4A6DEE7C}">
      <dgm:prSet phldrT="[Text]"/>
      <dgm:spPr/>
      <dgm:t>
        <a:bodyPr/>
        <a:lstStyle/>
        <a:p>
          <a:r>
            <a:rPr lang="en-US"/>
            <a:t>Building </a:t>
          </a:r>
        </a:p>
        <a:p>
          <a:r>
            <a:rPr lang="en-US"/>
            <a:t>Codes</a:t>
          </a:r>
        </a:p>
      </dgm:t>
    </dgm:pt>
    <dgm:pt modelId="{51EB532E-D78D-4C30-92C5-8034534AEF5F}" type="parTrans" cxnId="{B5C2BE66-FC78-470B-A567-60E0C51BC879}">
      <dgm:prSet/>
      <dgm:spPr/>
      <dgm:t>
        <a:bodyPr/>
        <a:lstStyle/>
        <a:p>
          <a:endParaRPr lang="en-US"/>
        </a:p>
      </dgm:t>
    </dgm:pt>
    <dgm:pt modelId="{202EAC1C-C845-44B3-849F-8CEA2826A5B9}" type="sibTrans" cxnId="{B5C2BE66-FC78-470B-A567-60E0C51BC879}">
      <dgm:prSet/>
      <dgm:spPr/>
      <dgm:t>
        <a:bodyPr/>
        <a:lstStyle/>
        <a:p>
          <a:endParaRPr lang="en-US"/>
        </a:p>
      </dgm:t>
    </dgm:pt>
    <dgm:pt modelId="{A7AB37D1-D4DF-4238-A003-2559A5D9DCEF}">
      <dgm:prSet phldrT="[Text]"/>
      <dgm:spPr/>
      <dgm:t>
        <a:bodyPr/>
        <a:lstStyle/>
        <a:p>
          <a:r>
            <a:rPr lang="en-US"/>
            <a:t>Energy Efficiency</a:t>
          </a:r>
        </a:p>
      </dgm:t>
    </dgm:pt>
    <dgm:pt modelId="{7BBE4E2E-EF6D-489F-8C8A-B6DA577200B9}" type="parTrans" cxnId="{C72AEB02-0989-47B8-A996-BE05CDA3469A}">
      <dgm:prSet/>
      <dgm:spPr/>
      <dgm:t>
        <a:bodyPr/>
        <a:lstStyle/>
        <a:p>
          <a:endParaRPr lang="en-US"/>
        </a:p>
      </dgm:t>
    </dgm:pt>
    <dgm:pt modelId="{420F018E-8514-4A71-97D5-D04DA2C9178E}" type="sibTrans" cxnId="{C72AEB02-0989-47B8-A996-BE05CDA3469A}">
      <dgm:prSet/>
      <dgm:spPr/>
      <dgm:t>
        <a:bodyPr/>
        <a:lstStyle/>
        <a:p>
          <a:endParaRPr lang="en-US"/>
        </a:p>
      </dgm:t>
    </dgm:pt>
    <dgm:pt modelId="{6E7BCBAC-CA9D-4C60-B01A-DC4B05F844E8}">
      <dgm:prSet phldrT="[Text]"/>
      <dgm:spPr/>
      <dgm:t>
        <a:bodyPr/>
        <a:lstStyle/>
        <a:p>
          <a:r>
            <a:rPr lang="en-US"/>
            <a:t>Grid and Energy Resilience</a:t>
          </a:r>
        </a:p>
      </dgm:t>
    </dgm:pt>
    <dgm:pt modelId="{9051E767-0F96-493D-9C0A-C5331C16AAA0}" type="parTrans" cxnId="{2E65D9F7-1C68-4987-8D53-BC8E56C5BDA1}">
      <dgm:prSet/>
      <dgm:spPr/>
      <dgm:t>
        <a:bodyPr/>
        <a:lstStyle/>
        <a:p>
          <a:endParaRPr lang="en-US"/>
        </a:p>
      </dgm:t>
    </dgm:pt>
    <dgm:pt modelId="{50B87E65-440E-4392-9F6A-DC4E50AFBAF6}" type="sibTrans" cxnId="{2E65D9F7-1C68-4987-8D53-BC8E56C5BDA1}">
      <dgm:prSet/>
      <dgm:spPr/>
      <dgm:t>
        <a:bodyPr/>
        <a:lstStyle/>
        <a:p>
          <a:endParaRPr lang="en-US"/>
        </a:p>
      </dgm:t>
    </dgm:pt>
    <dgm:pt modelId="{E35CE270-4E64-403A-B395-9DCE94968539}">
      <dgm:prSet/>
      <dgm:spPr/>
      <dgm:t>
        <a:bodyPr/>
        <a:lstStyle/>
        <a:p>
          <a:r>
            <a:rPr lang="en-US"/>
            <a:t>Renewables</a:t>
          </a:r>
        </a:p>
      </dgm:t>
    </dgm:pt>
    <dgm:pt modelId="{50315CAE-1EF6-4717-8A27-8C416111A9EB}" type="parTrans" cxnId="{E81A5D66-0C8F-4AB3-A7CE-ACF50456FE25}">
      <dgm:prSet/>
      <dgm:spPr/>
      <dgm:t>
        <a:bodyPr/>
        <a:lstStyle/>
        <a:p>
          <a:endParaRPr lang="en-US"/>
        </a:p>
      </dgm:t>
    </dgm:pt>
    <dgm:pt modelId="{AE6B7E82-591F-423B-A391-FC689BFD7F34}" type="sibTrans" cxnId="{E81A5D66-0C8F-4AB3-A7CE-ACF50456FE25}">
      <dgm:prSet/>
      <dgm:spPr/>
      <dgm:t>
        <a:bodyPr/>
        <a:lstStyle/>
        <a:p>
          <a:endParaRPr lang="en-US"/>
        </a:p>
      </dgm:t>
    </dgm:pt>
    <dgm:pt modelId="{A68A1B11-8F4D-4C3E-8BAF-5E9BBCD6EC8C}">
      <dgm:prSet/>
      <dgm:spPr/>
      <dgm:t>
        <a:bodyPr/>
        <a:lstStyle/>
        <a:p>
          <a:r>
            <a:rPr lang="en-US"/>
            <a:t>Microgrids &amp; CHP</a:t>
          </a:r>
        </a:p>
      </dgm:t>
    </dgm:pt>
    <dgm:pt modelId="{C82FD52C-5968-44D6-8B5E-5C2EFB6F9597}" type="parTrans" cxnId="{76F835E8-A98F-4E7C-90EE-88C7C2453DD6}">
      <dgm:prSet/>
      <dgm:spPr/>
      <dgm:t>
        <a:bodyPr/>
        <a:lstStyle/>
        <a:p>
          <a:endParaRPr lang="en-US"/>
        </a:p>
      </dgm:t>
    </dgm:pt>
    <dgm:pt modelId="{0D6C8D9B-CE69-4E00-83E6-4F1DC030D7EF}" type="sibTrans" cxnId="{76F835E8-A98F-4E7C-90EE-88C7C2453DD6}">
      <dgm:prSet/>
      <dgm:spPr/>
      <dgm:t>
        <a:bodyPr/>
        <a:lstStyle/>
        <a:p>
          <a:endParaRPr lang="en-US"/>
        </a:p>
      </dgm:t>
    </dgm:pt>
    <dgm:pt modelId="{FC02E92C-1ED5-4C94-BECE-81F9F03A3CE5}">
      <dgm:prSet/>
      <dgm:spPr/>
      <dgm:t>
        <a:bodyPr/>
        <a:lstStyle/>
        <a:p>
          <a:r>
            <a:rPr lang="en-US"/>
            <a:t>Transportation Strategies</a:t>
          </a:r>
        </a:p>
      </dgm:t>
    </dgm:pt>
    <dgm:pt modelId="{7AF0222F-1F93-451D-A3D9-6B90E856ACEB}" type="parTrans" cxnId="{6A172B7B-62CA-4BA8-99CC-DFC5D3D11187}">
      <dgm:prSet/>
      <dgm:spPr/>
      <dgm:t>
        <a:bodyPr/>
        <a:lstStyle/>
        <a:p>
          <a:endParaRPr lang="en-US"/>
        </a:p>
      </dgm:t>
    </dgm:pt>
    <dgm:pt modelId="{0C5EF97B-C182-4A64-BBE9-84792C0EE441}" type="sibTrans" cxnId="{6A172B7B-62CA-4BA8-99CC-DFC5D3D11187}">
      <dgm:prSet/>
      <dgm:spPr/>
      <dgm:t>
        <a:bodyPr/>
        <a:lstStyle/>
        <a:p>
          <a:endParaRPr lang="en-US"/>
        </a:p>
      </dgm:t>
    </dgm:pt>
    <dgm:pt modelId="{0790BBCF-0E85-4290-BBAB-CC75DC6AC834}" type="pres">
      <dgm:prSet presAssocID="{B109CEE3-FD1E-4C6D-A53A-0A648CC1FD51}" presName="cycle" presStyleCnt="0">
        <dgm:presLayoutVars>
          <dgm:chMax val="1"/>
          <dgm:dir val="rev"/>
          <dgm:animLvl val="ctr"/>
          <dgm:resizeHandles val="exact"/>
        </dgm:presLayoutVars>
      </dgm:prSet>
      <dgm:spPr/>
    </dgm:pt>
    <dgm:pt modelId="{E70FACBB-8FC2-4A48-B2EE-C25F45D42CC3}" type="pres">
      <dgm:prSet presAssocID="{6E7BCBAC-CA9D-4C60-B01A-DC4B05F844E8}" presName="centerShape" presStyleLbl="node0" presStyleIdx="0" presStyleCnt="1"/>
      <dgm:spPr/>
    </dgm:pt>
    <dgm:pt modelId="{F4931222-8DB6-4256-8CD4-F1E4E79014E8}" type="pres">
      <dgm:prSet presAssocID="{51EB532E-D78D-4C30-92C5-8034534AEF5F}" presName="parTrans" presStyleLbl="bgSibTrans2D1" presStyleIdx="0" presStyleCnt="5"/>
      <dgm:spPr/>
    </dgm:pt>
    <dgm:pt modelId="{50D56217-95F5-4E9D-8C66-7C6E24550925}" type="pres">
      <dgm:prSet presAssocID="{1CB7C6EB-C0BB-48FB-87AD-0BDB4A6DEE7C}" presName="node" presStyleLbl="node1" presStyleIdx="0" presStyleCnt="5">
        <dgm:presLayoutVars>
          <dgm:bulletEnabled val="1"/>
        </dgm:presLayoutVars>
      </dgm:prSet>
      <dgm:spPr/>
    </dgm:pt>
    <dgm:pt modelId="{C6CC8C5C-A72B-4169-86C3-B386017D695B}" type="pres">
      <dgm:prSet presAssocID="{7BBE4E2E-EF6D-489F-8C8A-B6DA577200B9}" presName="parTrans" presStyleLbl="bgSibTrans2D1" presStyleIdx="1" presStyleCnt="5"/>
      <dgm:spPr/>
    </dgm:pt>
    <dgm:pt modelId="{79F7B8DF-B1D8-4541-8FEB-3F4D303BE070}" type="pres">
      <dgm:prSet presAssocID="{A7AB37D1-D4DF-4238-A003-2559A5D9DCEF}" presName="node" presStyleLbl="node1" presStyleIdx="1" presStyleCnt="5">
        <dgm:presLayoutVars>
          <dgm:bulletEnabled val="1"/>
        </dgm:presLayoutVars>
      </dgm:prSet>
      <dgm:spPr/>
    </dgm:pt>
    <dgm:pt modelId="{FB901375-3FAD-4BDA-A9A1-583A21BB7451}" type="pres">
      <dgm:prSet presAssocID="{50315CAE-1EF6-4717-8A27-8C416111A9EB}" presName="parTrans" presStyleLbl="bgSibTrans2D1" presStyleIdx="2" presStyleCnt="5"/>
      <dgm:spPr/>
    </dgm:pt>
    <dgm:pt modelId="{85D29386-62B7-41B4-8BF7-A771CE50A965}" type="pres">
      <dgm:prSet presAssocID="{E35CE270-4E64-403A-B395-9DCE94968539}" presName="node" presStyleLbl="node1" presStyleIdx="2" presStyleCnt="5">
        <dgm:presLayoutVars>
          <dgm:bulletEnabled val="1"/>
        </dgm:presLayoutVars>
      </dgm:prSet>
      <dgm:spPr/>
    </dgm:pt>
    <dgm:pt modelId="{74D99BDC-A095-4235-A024-14AE50CB0914}" type="pres">
      <dgm:prSet presAssocID="{C82FD52C-5968-44D6-8B5E-5C2EFB6F9597}" presName="parTrans" presStyleLbl="bgSibTrans2D1" presStyleIdx="3" presStyleCnt="5"/>
      <dgm:spPr/>
    </dgm:pt>
    <dgm:pt modelId="{E6182012-1E81-48CD-A098-48C4ADB5540C}" type="pres">
      <dgm:prSet presAssocID="{A68A1B11-8F4D-4C3E-8BAF-5E9BBCD6EC8C}" presName="node" presStyleLbl="node1" presStyleIdx="3" presStyleCnt="5">
        <dgm:presLayoutVars>
          <dgm:bulletEnabled val="1"/>
        </dgm:presLayoutVars>
      </dgm:prSet>
      <dgm:spPr/>
    </dgm:pt>
    <dgm:pt modelId="{ECFBD0FB-3F54-401D-AE29-73A7CAE0BFEF}" type="pres">
      <dgm:prSet presAssocID="{7AF0222F-1F93-451D-A3D9-6B90E856ACEB}" presName="parTrans" presStyleLbl="bgSibTrans2D1" presStyleIdx="4" presStyleCnt="5"/>
      <dgm:spPr/>
    </dgm:pt>
    <dgm:pt modelId="{EBC0F434-87DE-4FB9-A414-A336B58E665A}" type="pres">
      <dgm:prSet presAssocID="{FC02E92C-1ED5-4C94-BECE-81F9F03A3CE5}" presName="node" presStyleLbl="node1" presStyleIdx="4" presStyleCnt="5">
        <dgm:presLayoutVars>
          <dgm:bulletEnabled val="1"/>
        </dgm:presLayoutVars>
      </dgm:prSet>
      <dgm:spPr/>
    </dgm:pt>
  </dgm:ptLst>
  <dgm:cxnLst>
    <dgm:cxn modelId="{C72AEB02-0989-47B8-A996-BE05CDA3469A}" srcId="{6E7BCBAC-CA9D-4C60-B01A-DC4B05F844E8}" destId="{A7AB37D1-D4DF-4238-A003-2559A5D9DCEF}" srcOrd="1" destOrd="0" parTransId="{7BBE4E2E-EF6D-489F-8C8A-B6DA577200B9}" sibTransId="{420F018E-8514-4A71-97D5-D04DA2C9178E}"/>
    <dgm:cxn modelId="{D2EEB104-3DD1-4FB9-9625-E32195173032}" type="presOf" srcId="{6E7BCBAC-CA9D-4C60-B01A-DC4B05F844E8}" destId="{E70FACBB-8FC2-4A48-B2EE-C25F45D42CC3}" srcOrd="0" destOrd="0" presId="urn:microsoft.com/office/officeart/2005/8/layout/radial4"/>
    <dgm:cxn modelId="{85C24922-4433-4DC6-9248-92850D4F209A}" type="presOf" srcId="{C82FD52C-5968-44D6-8B5E-5C2EFB6F9597}" destId="{74D99BDC-A095-4235-A024-14AE50CB0914}" srcOrd="0" destOrd="0" presId="urn:microsoft.com/office/officeart/2005/8/layout/radial4"/>
    <dgm:cxn modelId="{F20D3264-CB19-4DD6-B01E-017EE22FD199}" type="presOf" srcId="{7BBE4E2E-EF6D-489F-8C8A-B6DA577200B9}" destId="{C6CC8C5C-A72B-4169-86C3-B386017D695B}" srcOrd="0" destOrd="0" presId="urn:microsoft.com/office/officeart/2005/8/layout/radial4"/>
    <dgm:cxn modelId="{E81A5D66-0C8F-4AB3-A7CE-ACF50456FE25}" srcId="{6E7BCBAC-CA9D-4C60-B01A-DC4B05F844E8}" destId="{E35CE270-4E64-403A-B395-9DCE94968539}" srcOrd="2" destOrd="0" parTransId="{50315CAE-1EF6-4717-8A27-8C416111A9EB}" sibTransId="{AE6B7E82-591F-423B-A391-FC689BFD7F34}"/>
    <dgm:cxn modelId="{B5C2BE66-FC78-470B-A567-60E0C51BC879}" srcId="{6E7BCBAC-CA9D-4C60-B01A-DC4B05F844E8}" destId="{1CB7C6EB-C0BB-48FB-87AD-0BDB4A6DEE7C}" srcOrd="0" destOrd="0" parTransId="{51EB532E-D78D-4C30-92C5-8034534AEF5F}" sibTransId="{202EAC1C-C845-44B3-849F-8CEA2826A5B9}"/>
    <dgm:cxn modelId="{4901976E-2E37-408D-AF75-42AACEF70858}" type="presOf" srcId="{FC02E92C-1ED5-4C94-BECE-81F9F03A3CE5}" destId="{EBC0F434-87DE-4FB9-A414-A336B58E665A}" srcOrd="0" destOrd="0" presId="urn:microsoft.com/office/officeart/2005/8/layout/radial4"/>
    <dgm:cxn modelId="{94AF8B54-73BC-4E8B-B609-91AF01F1184C}" type="presOf" srcId="{A68A1B11-8F4D-4C3E-8BAF-5E9BBCD6EC8C}" destId="{E6182012-1E81-48CD-A098-48C4ADB5540C}" srcOrd="0" destOrd="0" presId="urn:microsoft.com/office/officeart/2005/8/layout/radial4"/>
    <dgm:cxn modelId="{1CDE6E56-1809-4EB6-97DA-678163FCD11F}" type="presOf" srcId="{1CB7C6EB-C0BB-48FB-87AD-0BDB4A6DEE7C}" destId="{50D56217-95F5-4E9D-8C66-7C6E24550925}" srcOrd="0" destOrd="0" presId="urn:microsoft.com/office/officeart/2005/8/layout/radial4"/>
    <dgm:cxn modelId="{D07DB67A-F047-4CD5-B0B6-99A77E9FB06A}" type="presOf" srcId="{50315CAE-1EF6-4717-8A27-8C416111A9EB}" destId="{FB901375-3FAD-4BDA-A9A1-583A21BB7451}" srcOrd="0" destOrd="0" presId="urn:microsoft.com/office/officeart/2005/8/layout/radial4"/>
    <dgm:cxn modelId="{6A172B7B-62CA-4BA8-99CC-DFC5D3D11187}" srcId="{6E7BCBAC-CA9D-4C60-B01A-DC4B05F844E8}" destId="{FC02E92C-1ED5-4C94-BECE-81F9F03A3CE5}" srcOrd="4" destOrd="0" parTransId="{7AF0222F-1F93-451D-A3D9-6B90E856ACEB}" sibTransId="{0C5EF97B-C182-4A64-BBE9-84792C0EE441}"/>
    <dgm:cxn modelId="{5F731D99-3A95-49D1-A4E7-AB312D09A5D2}" type="presOf" srcId="{7AF0222F-1F93-451D-A3D9-6B90E856ACEB}" destId="{ECFBD0FB-3F54-401D-AE29-73A7CAE0BFEF}" srcOrd="0" destOrd="0" presId="urn:microsoft.com/office/officeart/2005/8/layout/radial4"/>
    <dgm:cxn modelId="{4B4638AB-1BD2-4FD0-B658-DF7D6C2AA1F1}" type="presOf" srcId="{E35CE270-4E64-403A-B395-9DCE94968539}" destId="{85D29386-62B7-41B4-8BF7-A771CE50A965}" srcOrd="0" destOrd="0" presId="urn:microsoft.com/office/officeart/2005/8/layout/radial4"/>
    <dgm:cxn modelId="{97ECACD3-F4E8-487A-8ABF-031C6C4F0632}" type="presOf" srcId="{51EB532E-D78D-4C30-92C5-8034534AEF5F}" destId="{F4931222-8DB6-4256-8CD4-F1E4E79014E8}" srcOrd="0" destOrd="0" presId="urn:microsoft.com/office/officeart/2005/8/layout/radial4"/>
    <dgm:cxn modelId="{81F7A7E4-CABD-4991-A000-AAF381E6B572}" type="presOf" srcId="{A7AB37D1-D4DF-4238-A003-2559A5D9DCEF}" destId="{79F7B8DF-B1D8-4541-8FEB-3F4D303BE070}" srcOrd="0" destOrd="0" presId="urn:microsoft.com/office/officeart/2005/8/layout/radial4"/>
    <dgm:cxn modelId="{76F835E8-A98F-4E7C-90EE-88C7C2453DD6}" srcId="{6E7BCBAC-CA9D-4C60-B01A-DC4B05F844E8}" destId="{A68A1B11-8F4D-4C3E-8BAF-5E9BBCD6EC8C}" srcOrd="3" destOrd="0" parTransId="{C82FD52C-5968-44D6-8B5E-5C2EFB6F9597}" sibTransId="{0D6C8D9B-CE69-4E00-83E6-4F1DC030D7EF}"/>
    <dgm:cxn modelId="{64CD3CEC-1AA7-40D6-8C44-FC30B5DE84F2}" type="presOf" srcId="{B109CEE3-FD1E-4C6D-A53A-0A648CC1FD51}" destId="{0790BBCF-0E85-4290-BBAB-CC75DC6AC834}" srcOrd="0" destOrd="0" presId="urn:microsoft.com/office/officeart/2005/8/layout/radial4"/>
    <dgm:cxn modelId="{2E65D9F7-1C68-4987-8D53-BC8E56C5BDA1}" srcId="{B109CEE3-FD1E-4C6D-A53A-0A648CC1FD51}" destId="{6E7BCBAC-CA9D-4C60-B01A-DC4B05F844E8}" srcOrd="0" destOrd="0" parTransId="{9051E767-0F96-493D-9C0A-C5331C16AAA0}" sibTransId="{50B87E65-440E-4392-9F6A-DC4E50AFBAF6}"/>
    <dgm:cxn modelId="{E6269479-C169-4616-B27B-DF1AB362970F}" type="presParOf" srcId="{0790BBCF-0E85-4290-BBAB-CC75DC6AC834}" destId="{E70FACBB-8FC2-4A48-B2EE-C25F45D42CC3}" srcOrd="0" destOrd="0" presId="urn:microsoft.com/office/officeart/2005/8/layout/radial4"/>
    <dgm:cxn modelId="{0D0AB17A-77F0-4115-9725-5F198F57C49A}" type="presParOf" srcId="{0790BBCF-0E85-4290-BBAB-CC75DC6AC834}" destId="{F4931222-8DB6-4256-8CD4-F1E4E79014E8}" srcOrd="1" destOrd="0" presId="urn:microsoft.com/office/officeart/2005/8/layout/radial4"/>
    <dgm:cxn modelId="{64742D78-6AB4-4D81-B599-465DAE0C9EF0}" type="presParOf" srcId="{0790BBCF-0E85-4290-BBAB-CC75DC6AC834}" destId="{50D56217-95F5-4E9D-8C66-7C6E24550925}" srcOrd="2" destOrd="0" presId="urn:microsoft.com/office/officeart/2005/8/layout/radial4"/>
    <dgm:cxn modelId="{A8B9F2FF-26DA-4FEA-AEE4-0269C0BB972D}" type="presParOf" srcId="{0790BBCF-0E85-4290-BBAB-CC75DC6AC834}" destId="{C6CC8C5C-A72B-4169-86C3-B386017D695B}" srcOrd="3" destOrd="0" presId="urn:microsoft.com/office/officeart/2005/8/layout/radial4"/>
    <dgm:cxn modelId="{4962A43A-CF2F-4795-A1F7-2D1CFB8D70EE}" type="presParOf" srcId="{0790BBCF-0E85-4290-BBAB-CC75DC6AC834}" destId="{79F7B8DF-B1D8-4541-8FEB-3F4D303BE070}" srcOrd="4" destOrd="0" presId="urn:microsoft.com/office/officeart/2005/8/layout/radial4"/>
    <dgm:cxn modelId="{E9FC3D42-0BA2-4173-B75C-FA5D6E606552}" type="presParOf" srcId="{0790BBCF-0E85-4290-BBAB-CC75DC6AC834}" destId="{FB901375-3FAD-4BDA-A9A1-583A21BB7451}" srcOrd="5" destOrd="0" presId="urn:microsoft.com/office/officeart/2005/8/layout/radial4"/>
    <dgm:cxn modelId="{FF67B568-936A-4536-9004-DE065A4EF936}" type="presParOf" srcId="{0790BBCF-0E85-4290-BBAB-CC75DC6AC834}" destId="{85D29386-62B7-41B4-8BF7-A771CE50A965}" srcOrd="6" destOrd="0" presId="urn:microsoft.com/office/officeart/2005/8/layout/radial4"/>
    <dgm:cxn modelId="{4742BDD1-1B21-4901-8FB6-553701A2CABA}" type="presParOf" srcId="{0790BBCF-0E85-4290-BBAB-CC75DC6AC834}" destId="{74D99BDC-A095-4235-A024-14AE50CB0914}" srcOrd="7" destOrd="0" presId="urn:microsoft.com/office/officeart/2005/8/layout/radial4"/>
    <dgm:cxn modelId="{34E4172E-D7FB-4F80-9C2B-9279EE55FC14}" type="presParOf" srcId="{0790BBCF-0E85-4290-BBAB-CC75DC6AC834}" destId="{E6182012-1E81-48CD-A098-48C4ADB5540C}" srcOrd="8" destOrd="0" presId="urn:microsoft.com/office/officeart/2005/8/layout/radial4"/>
    <dgm:cxn modelId="{BF464FC8-969D-4D01-A5F2-209A46723B5C}" type="presParOf" srcId="{0790BBCF-0E85-4290-BBAB-CC75DC6AC834}" destId="{ECFBD0FB-3F54-401D-AE29-73A7CAE0BFEF}" srcOrd="9" destOrd="0" presId="urn:microsoft.com/office/officeart/2005/8/layout/radial4"/>
    <dgm:cxn modelId="{180D8853-F45D-4825-96E6-ECC39F180890}" type="presParOf" srcId="{0790BBCF-0E85-4290-BBAB-CC75DC6AC834}" destId="{EBC0F434-87DE-4FB9-A414-A336B58E665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3EEB3E-A45B-4F95-BE25-0733899B3A2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E23769-126F-44C7-A463-30DDE2DE17B3}">
      <dgm:prSet custT="1"/>
      <dgm:spPr/>
      <dgm:t>
        <a:bodyPr/>
        <a:lstStyle/>
        <a:p>
          <a:pPr>
            <a:lnSpc>
              <a:spcPct val="100000"/>
            </a:lnSpc>
            <a:defRPr cap="all"/>
          </a:pPr>
          <a:r>
            <a:rPr lang="en-US" sz="2000" b="1" cap="none">
              <a:hlinkClick xmlns:r="http://schemas.openxmlformats.org/officeDocument/2006/relationships" r:id="rId1"/>
            </a:rPr>
            <a:t>Better Buildings Financing Navigator</a:t>
          </a:r>
          <a:endParaRPr lang="en-US" sz="2000" b="1" cap="none"/>
        </a:p>
        <a:p>
          <a:pPr>
            <a:lnSpc>
              <a:spcPct val="100000"/>
            </a:lnSpc>
            <a:defRPr cap="all"/>
          </a:pPr>
          <a:r>
            <a:rPr lang="en-US" sz="1400" b="0"/>
            <a:t>This navigator helps you Avoid the complexity associated with securing appropriate financing for your energy efficiency projects </a:t>
          </a:r>
          <a:endParaRPr lang="en-US" sz="1400"/>
        </a:p>
      </dgm:t>
    </dgm:pt>
    <dgm:pt modelId="{91AFA9D3-B022-4BDD-B535-1CCEF585D87A}" type="parTrans" cxnId="{224276D8-46B2-40C0-85B5-AF2927122FD3}">
      <dgm:prSet/>
      <dgm:spPr/>
      <dgm:t>
        <a:bodyPr/>
        <a:lstStyle/>
        <a:p>
          <a:endParaRPr lang="en-US"/>
        </a:p>
      </dgm:t>
    </dgm:pt>
    <dgm:pt modelId="{376EBB0D-E651-42CE-83DA-EBC0EE685149}" type="sibTrans" cxnId="{224276D8-46B2-40C0-85B5-AF2927122FD3}">
      <dgm:prSet/>
      <dgm:spPr/>
      <dgm:t>
        <a:bodyPr/>
        <a:lstStyle/>
        <a:p>
          <a:endParaRPr lang="en-US"/>
        </a:p>
      </dgm:t>
    </dgm:pt>
    <dgm:pt modelId="{1636B7E7-2CAA-4E21-9A58-813FB0C9D6D7}">
      <dgm:prSet custT="1"/>
      <dgm:spPr/>
      <dgm:t>
        <a:bodyPr/>
        <a:lstStyle/>
        <a:p>
          <a:pPr>
            <a:lnSpc>
              <a:spcPct val="100000"/>
            </a:lnSpc>
            <a:defRPr cap="all"/>
          </a:pPr>
          <a:endParaRPr lang="en-US" sz="1400">
            <a:latin typeface="+mn-lt"/>
          </a:endParaRPr>
        </a:p>
      </dgm:t>
    </dgm:pt>
    <dgm:pt modelId="{521B78D8-6242-4B4B-89FC-3E0AD14E7173}" type="sibTrans" cxnId="{A3C12A8D-2D9C-447F-B97C-A22A7A1FC860}">
      <dgm:prSet/>
      <dgm:spPr/>
      <dgm:t>
        <a:bodyPr/>
        <a:lstStyle/>
        <a:p>
          <a:endParaRPr lang="en-US"/>
        </a:p>
      </dgm:t>
    </dgm:pt>
    <dgm:pt modelId="{99016DE5-59DB-4152-A625-C023B3D4A868}" type="parTrans" cxnId="{A3C12A8D-2D9C-447F-B97C-A22A7A1FC860}">
      <dgm:prSet/>
      <dgm:spPr/>
      <dgm:t>
        <a:bodyPr/>
        <a:lstStyle/>
        <a:p>
          <a:endParaRPr lang="en-US"/>
        </a:p>
      </dgm:t>
    </dgm:pt>
    <dgm:pt modelId="{A781B2DB-A424-4A42-B2D2-A42B89481D97}" type="pres">
      <dgm:prSet presAssocID="{7F3EEB3E-A45B-4F95-BE25-0733899B3A2A}" presName="root" presStyleCnt="0">
        <dgm:presLayoutVars>
          <dgm:dir/>
          <dgm:resizeHandles val="exact"/>
        </dgm:presLayoutVars>
      </dgm:prSet>
      <dgm:spPr/>
    </dgm:pt>
    <dgm:pt modelId="{53A8D952-0F7B-404D-A994-02AEC63C209B}" type="pres">
      <dgm:prSet presAssocID="{62E23769-126F-44C7-A463-30DDE2DE17B3}" presName="compNode" presStyleCnt="0"/>
      <dgm:spPr/>
    </dgm:pt>
    <dgm:pt modelId="{6AEA9F38-E7C1-4680-B66B-790C2D379B2B}" type="pres">
      <dgm:prSet presAssocID="{62E23769-126F-44C7-A463-30DDE2DE17B3}" presName="iconBgRect" presStyleLbl="bgShp" presStyleIdx="0" presStyleCnt="2" custLinFactNeighborX="-38311" custLinFactNeighborY="-6470"/>
      <dgm:spPr/>
    </dgm:pt>
    <dgm:pt modelId="{BE0902BB-AD97-474E-ADFE-FB8EB313C8F0}" type="pres">
      <dgm:prSet presAssocID="{62E23769-126F-44C7-A463-30DDE2DE17B3}" presName="iconRect" presStyleLbl="node1" presStyleIdx="0" presStyleCnt="2" custLinFactNeighborX="-66750" custLinFactNeighborY="-1251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ity"/>
        </a:ext>
      </dgm:extLst>
    </dgm:pt>
    <dgm:pt modelId="{C54CD0A9-6900-4E3D-8156-13C25D6F8625}" type="pres">
      <dgm:prSet presAssocID="{62E23769-126F-44C7-A463-30DDE2DE17B3}" presName="spaceRect" presStyleCnt="0"/>
      <dgm:spPr/>
    </dgm:pt>
    <dgm:pt modelId="{9FCA89DA-02D0-463A-882A-EA5C2E7BB11B}" type="pres">
      <dgm:prSet presAssocID="{62E23769-126F-44C7-A463-30DDE2DE17B3}" presName="textRect" presStyleLbl="revTx" presStyleIdx="0" presStyleCnt="2" custScaleX="129540" custLinFactNeighborX="-15178" custLinFactNeighborY="-50866">
        <dgm:presLayoutVars>
          <dgm:chMax val="1"/>
          <dgm:chPref val="1"/>
        </dgm:presLayoutVars>
      </dgm:prSet>
      <dgm:spPr/>
    </dgm:pt>
    <dgm:pt modelId="{6BF21BDA-D450-4387-A691-34589B1D96D1}" type="pres">
      <dgm:prSet presAssocID="{376EBB0D-E651-42CE-83DA-EBC0EE685149}" presName="sibTrans" presStyleCnt="0"/>
      <dgm:spPr/>
    </dgm:pt>
    <dgm:pt modelId="{271BC577-1112-416F-B0DC-A9401C50047A}" type="pres">
      <dgm:prSet presAssocID="{1636B7E7-2CAA-4E21-9A58-813FB0C9D6D7}" presName="compNode" presStyleCnt="0"/>
      <dgm:spPr/>
    </dgm:pt>
    <dgm:pt modelId="{73A96E3E-876A-47B4-9441-2EC4F9F1F249}" type="pres">
      <dgm:prSet presAssocID="{1636B7E7-2CAA-4E21-9A58-813FB0C9D6D7}" presName="iconBgRect" presStyleLbl="bgShp" presStyleIdx="1" presStyleCnt="2" custLinFactNeighborX="0" custLinFactNeighborY="-11396"/>
      <dgm:spPr/>
    </dgm:pt>
    <dgm:pt modelId="{ECF81645-760C-4A1E-A7E4-7595FD720B46}" type="pres">
      <dgm:prSet presAssocID="{1636B7E7-2CAA-4E21-9A58-813FB0C9D6D7}" presName="iconRect" presStyleLbl="node1" presStyleIdx="1" presStyleCnt="2" custLinFactNeighborX="0" custLinFactNeighborY="-20020"/>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ome"/>
        </a:ext>
      </dgm:extLst>
    </dgm:pt>
    <dgm:pt modelId="{F9EE7C34-781E-43FF-86FF-F9AE2BA2BCC8}" type="pres">
      <dgm:prSet presAssocID="{1636B7E7-2CAA-4E21-9A58-813FB0C9D6D7}" presName="spaceRect" presStyleCnt="0"/>
      <dgm:spPr/>
    </dgm:pt>
    <dgm:pt modelId="{E9FDAD30-3D7C-4540-985A-71D033EFF138}" type="pres">
      <dgm:prSet presAssocID="{1636B7E7-2CAA-4E21-9A58-813FB0C9D6D7}" presName="textRect" presStyleLbl="revTx" presStyleIdx="1" presStyleCnt="2" custScaleX="129016" custLinFactNeighborX="-2584" custLinFactNeighborY="-8810">
        <dgm:presLayoutVars>
          <dgm:chMax val="1"/>
          <dgm:chPref val="1"/>
        </dgm:presLayoutVars>
      </dgm:prSet>
      <dgm:spPr/>
    </dgm:pt>
  </dgm:ptLst>
  <dgm:cxnLst>
    <dgm:cxn modelId="{CD88CA33-6D30-4D41-B770-1304B762A87E}" type="presOf" srcId="{7F3EEB3E-A45B-4F95-BE25-0733899B3A2A}" destId="{A781B2DB-A424-4A42-B2D2-A42B89481D97}" srcOrd="0" destOrd="0" presId="urn:microsoft.com/office/officeart/2018/5/layout/IconCircleLabelList"/>
    <dgm:cxn modelId="{5CE74F83-3372-4667-963C-FACF3657F892}" type="presOf" srcId="{62E23769-126F-44C7-A463-30DDE2DE17B3}" destId="{9FCA89DA-02D0-463A-882A-EA5C2E7BB11B}" srcOrd="0" destOrd="0" presId="urn:microsoft.com/office/officeart/2018/5/layout/IconCircleLabelList"/>
    <dgm:cxn modelId="{A3C12A8D-2D9C-447F-B97C-A22A7A1FC860}" srcId="{7F3EEB3E-A45B-4F95-BE25-0733899B3A2A}" destId="{1636B7E7-2CAA-4E21-9A58-813FB0C9D6D7}" srcOrd="1" destOrd="0" parTransId="{99016DE5-59DB-4152-A625-C023B3D4A868}" sibTransId="{521B78D8-6242-4B4B-89FC-3E0AD14E7173}"/>
    <dgm:cxn modelId="{8573449E-B183-4DD9-BFF4-2AD5A6914047}" type="presOf" srcId="{1636B7E7-2CAA-4E21-9A58-813FB0C9D6D7}" destId="{E9FDAD30-3D7C-4540-985A-71D033EFF138}" srcOrd="0" destOrd="0" presId="urn:microsoft.com/office/officeart/2018/5/layout/IconCircleLabelList"/>
    <dgm:cxn modelId="{224276D8-46B2-40C0-85B5-AF2927122FD3}" srcId="{7F3EEB3E-A45B-4F95-BE25-0733899B3A2A}" destId="{62E23769-126F-44C7-A463-30DDE2DE17B3}" srcOrd="0" destOrd="0" parTransId="{91AFA9D3-B022-4BDD-B535-1CCEF585D87A}" sibTransId="{376EBB0D-E651-42CE-83DA-EBC0EE685149}"/>
    <dgm:cxn modelId="{E5DB93D2-758A-46B3-9A11-D1E1C436AA9D}" type="presParOf" srcId="{A781B2DB-A424-4A42-B2D2-A42B89481D97}" destId="{53A8D952-0F7B-404D-A994-02AEC63C209B}" srcOrd="0" destOrd="0" presId="urn:microsoft.com/office/officeart/2018/5/layout/IconCircleLabelList"/>
    <dgm:cxn modelId="{8E0DE320-F342-49B1-B940-71CC551874EF}" type="presParOf" srcId="{53A8D952-0F7B-404D-A994-02AEC63C209B}" destId="{6AEA9F38-E7C1-4680-B66B-790C2D379B2B}" srcOrd="0" destOrd="0" presId="urn:microsoft.com/office/officeart/2018/5/layout/IconCircleLabelList"/>
    <dgm:cxn modelId="{426F97C1-A923-4B15-B868-EB2FBCCD5DD4}" type="presParOf" srcId="{53A8D952-0F7B-404D-A994-02AEC63C209B}" destId="{BE0902BB-AD97-474E-ADFE-FB8EB313C8F0}" srcOrd="1" destOrd="0" presId="urn:microsoft.com/office/officeart/2018/5/layout/IconCircleLabelList"/>
    <dgm:cxn modelId="{36952BB9-D530-47D5-A3DB-C1E0301E71FA}" type="presParOf" srcId="{53A8D952-0F7B-404D-A994-02AEC63C209B}" destId="{C54CD0A9-6900-4E3D-8156-13C25D6F8625}" srcOrd="2" destOrd="0" presId="urn:microsoft.com/office/officeart/2018/5/layout/IconCircleLabelList"/>
    <dgm:cxn modelId="{2BC0506A-694A-4358-95A9-E5B334879CC8}" type="presParOf" srcId="{53A8D952-0F7B-404D-A994-02AEC63C209B}" destId="{9FCA89DA-02D0-463A-882A-EA5C2E7BB11B}" srcOrd="3" destOrd="0" presId="urn:microsoft.com/office/officeart/2018/5/layout/IconCircleLabelList"/>
    <dgm:cxn modelId="{883E2D77-ED0A-45BD-B3D7-10587AAE118E}" type="presParOf" srcId="{A781B2DB-A424-4A42-B2D2-A42B89481D97}" destId="{6BF21BDA-D450-4387-A691-34589B1D96D1}" srcOrd="1" destOrd="0" presId="urn:microsoft.com/office/officeart/2018/5/layout/IconCircleLabelList"/>
    <dgm:cxn modelId="{7D2E4A6B-B8AD-4808-A707-79E7A16802CA}" type="presParOf" srcId="{A781B2DB-A424-4A42-B2D2-A42B89481D97}" destId="{271BC577-1112-416F-B0DC-A9401C50047A}" srcOrd="2" destOrd="0" presId="urn:microsoft.com/office/officeart/2018/5/layout/IconCircleLabelList"/>
    <dgm:cxn modelId="{FDCAA237-6A84-4C07-9659-7CC622B8F7F1}" type="presParOf" srcId="{271BC577-1112-416F-B0DC-A9401C50047A}" destId="{73A96E3E-876A-47B4-9441-2EC4F9F1F249}" srcOrd="0" destOrd="0" presId="urn:microsoft.com/office/officeart/2018/5/layout/IconCircleLabelList"/>
    <dgm:cxn modelId="{96BE060B-D9FB-44D4-A1BD-F98EF94A3354}" type="presParOf" srcId="{271BC577-1112-416F-B0DC-A9401C50047A}" destId="{ECF81645-760C-4A1E-A7E4-7595FD720B46}" srcOrd="1" destOrd="0" presId="urn:microsoft.com/office/officeart/2018/5/layout/IconCircleLabelList"/>
    <dgm:cxn modelId="{0CB9FC85-BD46-4546-8B4D-D67E615BF81B}" type="presParOf" srcId="{271BC577-1112-416F-B0DC-A9401C50047A}" destId="{F9EE7C34-781E-43FF-86FF-F9AE2BA2BCC8}" srcOrd="2" destOrd="0" presId="urn:microsoft.com/office/officeart/2018/5/layout/IconCircleLabelList"/>
    <dgm:cxn modelId="{7C0AC848-951A-4AFB-A90F-66358C7C6860}" type="presParOf" srcId="{271BC577-1112-416F-B0DC-A9401C50047A}" destId="{E9FDAD30-3D7C-4540-985A-71D033EFF13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FACBB-8FC2-4A48-B2EE-C25F45D42CC3}">
      <dsp:nvSpPr>
        <dsp:cNvPr id="0" name=""/>
        <dsp:cNvSpPr/>
      </dsp:nvSpPr>
      <dsp:spPr>
        <a:xfrm>
          <a:off x="4173892" y="2311810"/>
          <a:ext cx="1710615" cy="171061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Grid and Energy Resilience</a:t>
          </a:r>
        </a:p>
      </dsp:txBody>
      <dsp:txXfrm>
        <a:off x="4424406" y="2562324"/>
        <a:ext cx="1209587" cy="1209587"/>
      </dsp:txXfrm>
    </dsp:sp>
    <dsp:sp modelId="{F4931222-8DB6-4256-8CD4-F1E4E79014E8}">
      <dsp:nvSpPr>
        <dsp:cNvPr id="0" name=""/>
        <dsp:cNvSpPr/>
      </dsp:nvSpPr>
      <dsp:spPr>
        <a:xfrm>
          <a:off x="5975889" y="2923355"/>
          <a:ext cx="1570096" cy="48752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D56217-95F5-4E9D-8C66-7C6E24550925}">
      <dsp:nvSpPr>
        <dsp:cNvPr id="0" name=""/>
        <dsp:cNvSpPr/>
      </dsp:nvSpPr>
      <dsp:spPr>
        <a:xfrm>
          <a:off x="6733443" y="2517084"/>
          <a:ext cx="1625084" cy="130006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Building </a:t>
          </a:r>
        </a:p>
        <a:p>
          <a:pPr marL="0" lvl="0" indent="0" algn="ctr" defTabSz="844550">
            <a:lnSpc>
              <a:spcPct val="90000"/>
            </a:lnSpc>
            <a:spcBef>
              <a:spcPct val="0"/>
            </a:spcBef>
            <a:spcAft>
              <a:spcPct val="35000"/>
            </a:spcAft>
            <a:buNone/>
          </a:pPr>
          <a:r>
            <a:rPr lang="en-US" sz="1900" kern="1200"/>
            <a:t>Codes</a:t>
          </a:r>
        </a:p>
      </dsp:txBody>
      <dsp:txXfrm>
        <a:off x="6771521" y="2555162"/>
        <a:ext cx="1548928" cy="1223911"/>
      </dsp:txXfrm>
    </dsp:sp>
    <dsp:sp modelId="{C6CC8C5C-A72B-4169-86C3-B386017D695B}">
      <dsp:nvSpPr>
        <dsp:cNvPr id="0" name=""/>
        <dsp:cNvSpPr/>
      </dsp:nvSpPr>
      <dsp:spPr>
        <a:xfrm rot="18900000">
          <a:off x="5468674" y="1698832"/>
          <a:ext cx="1570096" cy="48752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F7B8DF-B1D8-4541-8FEB-3F4D303BE070}">
      <dsp:nvSpPr>
        <dsp:cNvPr id="0" name=""/>
        <dsp:cNvSpPr/>
      </dsp:nvSpPr>
      <dsp:spPr>
        <a:xfrm>
          <a:off x="5996293" y="737448"/>
          <a:ext cx="1625084" cy="130006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Energy Efficiency</a:t>
          </a:r>
        </a:p>
      </dsp:txBody>
      <dsp:txXfrm>
        <a:off x="6034371" y="775526"/>
        <a:ext cx="1548928" cy="1223911"/>
      </dsp:txXfrm>
    </dsp:sp>
    <dsp:sp modelId="{FB901375-3FAD-4BDA-A9A1-583A21BB7451}">
      <dsp:nvSpPr>
        <dsp:cNvPr id="0" name=""/>
        <dsp:cNvSpPr/>
      </dsp:nvSpPr>
      <dsp:spPr>
        <a:xfrm rot="16200000">
          <a:off x="4244151" y="1191618"/>
          <a:ext cx="1570096" cy="48752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D29386-62B7-41B4-8BF7-A771CE50A965}">
      <dsp:nvSpPr>
        <dsp:cNvPr id="0" name=""/>
        <dsp:cNvSpPr/>
      </dsp:nvSpPr>
      <dsp:spPr>
        <a:xfrm>
          <a:off x="4216657" y="298"/>
          <a:ext cx="1625084" cy="130006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Renewables</a:t>
          </a:r>
        </a:p>
      </dsp:txBody>
      <dsp:txXfrm>
        <a:off x="4254735" y="38376"/>
        <a:ext cx="1548928" cy="1223911"/>
      </dsp:txXfrm>
    </dsp:sp>
    <dsp:sp modelId="{74D99BDC-A095-4235-A024-14AE50CB0914}">
      <dsp:nvSpPr>
        <dsp:cNvPr id="0" name=""/>
        <dsp:cNvSpPr/>
      </dsp:nvSpPr>
      <dsp:spPr>
        <a:xfrm rot="13500000">
          <a:off x="3019628" y="1698832"/>
          <a:ext cx="1570096" cy="48752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182012-1E81-48CD-A098-48C4ADB5540C}">
      <dsp:nvSpPr>
        <dsp:cNvPr id="0" name=""/>
        <dsp:cNvSpPr/>
      </dsp:nvSpPr>
      <dsp:spPr>
        <a:xfrm>
          <a:off x="2437021" y="737448"/>
          <a:ext cx="1625084" cy="130006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Microgrids &amp; CHP</a:t>
          </a:r>
        </a:p>
      </dsp:txBody>
      <dsp:txXfrm>
        <a:off x="2475099" y="775526"/>
        <a:ext cx="1548928" cy="1223911"/>
      </dsp:txXfrm>
    </dsp:sp>
    <dsp:sp modelId="{ECFBD0FB-3F54-401D-AE29-73A7CAE0BFEF}">
      <dsp:nvSpPr>
        <dsp:cNvPr id="0" name=""/>
        <dsp:cNvSpPr/>
      </dsp:nvSpPr>
      <dsp:spPr>
        <a:xfrm rot="10800000">
          <a:off x="2512414" y="2923355"/>
          <a:ext cx="1570096" cy="48752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C0F434-87DE-4FB9-A414-A336B58E665A}">
      <dsp:nvSpPr>
        <dsp:cNvPr id="0" name=""/>
        <dsp:cNvSpPr/>
      </dsp:nvSpPr>
      <dsp:spPr>
        <a:xfrm>
          <a:off x="1699871" y="2517084"/>
          <a:ext cx="1625084" cy="1300067"/>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Transportation Strategies</a:t>
          </a:r>
        </a:p>
      </dsp:txBody>
      <dsp:txXfrm>
        <a:off x="1737949" y="2555162"/>
        <a:ext cx="1548928" cy="1223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A9F38-E7C1-4680-B66B-790C2D379B2B}">
      <dsp:nvSpPr>
        <dsp:cNvPr id="0" name=""/>
        <dsp:cNvSpPr/>
      </dsp:nvSpPr>
      <dsp:spPr>
        <a:xfrm>
          <a:off x="1066675" y="469254"/>
          <a:ext cx="2161687" cy="2161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902BB-AD97-474E-ADFE-FB8EB313C8F0}">
      <dsp:nvSpPr>
        <dsp:cNvPr id="0" name=""/>
        <dsp:cNvSpPr/>
      </dsp:nvSpPr>
      <dsp:spPr>
        <a:xfrm>
          <a:off x="1527618" y="914615"/>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CA89DA-02D0-463A-882A-EA5C2E7BB11B}">
      <dsp:nvSpPr>
        <dsp:cNvPr id="0" name=""/>
        <dsp:cNvSpPr/>
      </dsp:nvSpPr>
      <dsp:spPr>
        <a:xfrm>
          <a:off x="142525" y="2892054"/>
          <a:ext cx="4590573" cy="1085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cap="none">
              <a:hlinkClick xmlns:r="http://schemas.openxmlformats.org/officeDocument/2006/relationships" r:id="rId3"/>
            </a:rPr>
            <a:t>Better Buildings Financing Navigator</a:t>
          </a:r>
          <a:endParaRPr lang="en-US" sz="2000" b="1" kern="1200" cap="none"/>
        </a:p>
        <a:p>
          <a:pPr marL="0" lvl="0" indent="0" algn="ctr" defTabSz="889000">
            <a:lnSpc>
              <a:spcPct val="100000"/>
            </a:lnSpc>
            <a:spcBef>
              <a:spcPct val="0"/>
            </a:spcBef>
            <a:spcAft>
              <a:spcPct val="35000"/>
            </a:spcAft>
            <a:buNone/>
            <a:defRPr cap="all"/>
          </a:pPr>
          <a:r>
            <a:rPr lang="en-US" sz="1400" b="0" kern="1200"/>
            <a:t>This navigator helps you Avoid the complexity associated with securing appropriate financing for your energy efficiency projects </a:t>
          </a:r>
          <a:endParaRPr lang="en-US" sz="1400" kern="1200"/>
        </a:p>
      </dsp:txBody>
      <dsp:txXfrm>
        <a:off x="142525" y="2892054"/>
        <a:ext cx="4590573" cy="1085324"/>
      </dsp:txXfrm>
    </dsp:sp>
    <dsp:sp modelId="{73A96E3E-876A-47B4-9441-2EC4F9F1F249}">
      <dsp:nvSpPr>
        <dsp:cNvPr id="0" name=""/>
        <dsp:cNvSpPr/>
      </dsp:nvSpPr>
      <dsp:spPr>
        <a:xfrm>
          <a:off x="7096284" y="362769"/>
          <a:ext cx="2161687" cy="2161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81645-760C-4A1E-A7E4-7595FD720B46}">
      <dsp:nvSpPr>
        <dsp:cNvPr id="0" name=""/>
        <dsp:cNvSpPr/>
      </dsp:nvSpPr>
      <dsp:spPr>
        <a:xfrm>
          <a:off x="7556972" y="821492"/>
          <a:ext cx="1240312" cy="124031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FDAD30-3D7C-4540-985A-71D033EFF138}">
      <dsp:nvSpPr>
        <dsp:cNvPr id="0" name=""/>
        <dsp:cNvSpPr/>
      </dsp:nvSpPr>
      <dsp:spPr>
        <a:xfrm>
          <a:off x="5799555" y="3348498"/>
          <a:ext cx="4572004" cy="1085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endParaRPr lang="en-US" sz="1400" kern="1200">
            <a:latin typeface="+mn-lt"/>
          </a:endParaRPr>
        </a:p>
      </dsp:txBody>
      <dsp:txXfrm>
        <a:off x="5799555" y="3348498"/>
        <a:ext cx="4572004" cy="108532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EED18-3443-4383-B093-5B04372DA17F}"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C0D53-0A31-46DA-944A-E0B6A42961DB}" type="slidenum">
              <a:rPr lang="en-US" smtClean="0"/>
              <a:t>‹#›</a:t>
            </a:fld>
            <a:endParaRPr lang="en-US"/>
          </a:p>
        </p:txBody>
      </p:sp>
    </p:spTree>
    <p:extLst>
      <p:ext uri="{BB962C8B-B14F-4D97-AF65-F5344CB8AC3E}">
        <p14:creationId xmlns:p14="http://schemas.microsoft.com/office/powerpoint/2010/main" val="167711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eco.cpa.state.tx.u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co.cpa.state.tx.us/l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going to get started by covering some housekeeping items….(read slide)  </a:t>
            </a:r>
          </a:p>
          <a:p>
            <a:r>
              <a:rPr lang="en-US"/>
              <a:t>In addition to today’s webinar presentations and recording, in the Event Archive on Conserve North Texas you will find other past events on the topic of energy efficiency and energy resilience. We would recommend checking out some of these out by searching for the keyword “Energy” in the search bar. </a:t>
            </a:r>
          </a:p>
        </p:txBody>
      </p:sp>
      <p:sp>
        <p:nvSpPr>
          <p:cNvPr id="4" name="Slide Number Placeholder 3"/>
          <p:cNvSpPr>
            <a:spLocks noGrp="1"/>
          </p:cNvSpPr>
          <p:nvPr>
            <p:ph type="sldNum" sz="quarter" idx="5"/>
          </p:nvPr>
        </p:nvSpPr>
        <p:spPr/>
        <p:txBody>
          <a:bodyPr/>
          <a:lstStyle/>
          <a:p>
            <a:fld id="{119C0D53-0A31-46DA-944A-E0B6A42961DB}" type="slidenum">
              <a:rPr lang="en-US" smtClean="0"/>
              <a:t>2</a:t>
            </a:fld>
            <a:endParaRPr lang="en-US"/>
          </a:p>
        </p:txBody>
      </p:sp>
    </p:spTree>
    <p:extLst>
      <p:ext uri="{BB962C8B-B14F-4D97-AF65-F5344CB8AC3E}">
        <p14:creationId xmlns:p14="http://schemas.microsoft.com/office/powerpoint/2010/main" val="138115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16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9C0D53-0A31-46DA-944A-E0B6A42961DB}" type="slidenum">
              <a:rPr lang="en-US" smtClean="0"/>
              <a:t>28</a:t>
            </a:fld>
            <a:endParaRPr lang="en-US"/>
          </a:p>
        </p:txBody>
      </p:sp>
    </p:spTree>
    <p:extLst>
      <p:ext uri="{BB962C8B-B14F-4D97-AF65-F5344CB8AC3E}">
        <p14:creationId xmlns:p14="http://schemas.microsoft.com/office/powerpoint/2010/main" val="256404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9C0D53-0A31-46DA-944A-E0B6A42961DB}" type="slidenum">
              <a:rPr lang="en-US" smtClean="0"/>
              <a:t>35</a:t>
            </a:fld>
            <a:endParaRPr lang="en-US"/>
          </a:p>
        </p:txBody>
      </p:sp>
    </p:spTree>
    <p:extLst>
      <p:ext uri="{BB962C8B-B14F-4D97-AF65-F5344CB8AC3E}">
        <p14:creationId xmlns:p14="http://schemas.microsoft.com/office/powerpoint/2010/main" val="56938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 very full agenda today with guest speakers from FEMA, the State Energy Conservation Office, the Houston Advanced Research Center and the National Renewable Energy Laboratory. </a:t>
            </a:r>
          </a:p>
        </p:txBody>
      </p:sp>
      <p:sp>
        <p:nvSpPr>
          <p:cNvPr id="4" name="Slide Number Placeholder 3"/>
          <p:cNvSpPr>
            <a:spLocks noGrp="1"/>
          </p:cNvSpPr>
          <p:nvPr>
            <p:ph type="sldNum" sz="quarter" idx="5"/>
          </p:nvPr>
        </p:nvSpPr>
        <p:spPr/>
        <p:txBody>
          <a:bodyPr/>
          <a:lstStyle/>
          <a:p>
            <a:fld id="{119C0D53-0A31-46DA-944A-E0B6A42961DB}" type="slidenum">
              <a:rPr lang="en-US" smtClean="0"/>
              <a:t>3</a:t>
            </a:fld>
            <a:endParaRPr lang="en-US"/>
          </a:p>
        </p:txBody>
      </p:sp>
    </p:spTree>
    <p:extLst>
      <p:ext uri="{BB962C8B-B14F-4D97-AF65-F5344CB8AC3E}">
        <p14:creationId xmlns:p14="http://schemas.microsoft.com/office/powerpoint/2010/main" val="144931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Transportation Strategies: adopting and using a variety of alternative fuels vehicles within your fleet. For example, </a:t>
            </a:r>
            <a:r>
              <a:rPr lang="en-US" sz="1800">
                <a:effectLst/>
                <a:latin typeface="Calibri" panose="020F0502020204030204" pitchFamily="34" charset="0"/>
              </a:rPr>
              <a:t>during Winter Storm Uri TxDOT used their natural gas trucks while diesel pumps were not in service</a:t>
            </a:r>
            <a:endParaRPr lang="en-US"/>
          </a:p>
          <a:p>
            <a:endParaRPr lang="en-US"/>
          </a:p>
          <a:p>
            <a:r>
              <a:rPr lang="en-US"/>
              <a:t>Microgrids: </a:t>
            </a:r>
            <a:r>
              <a:rPr lang="en-US" sz="1200"/>
              <a:t>M</a:t>
            </a:r>
            <a:r>
              <a:rPr lang="en-US" sz="1200" b="0" i="0">
                <a:effectLst/>
              </a:rPr>
              <a:t>icrogrids can be powered by distributed generators, batteries, and/or renewable resources such as solar panels. A switch can separate the microgrid from the actual grid to function as an island. Microgrids are also a great strategy to address FEMA hazards. In 2022, we will be hosting a Microgrid tour in our North Texas region so be on the lookout for more information on that as well as a presentation that goes into more detail on microgrids. </a:t>
            </a:r>
          </a:p>
          <a:p>
            <a:endParaRPr lang="en-US" sz="1200" b="0" i="0">
              <a:effectLst/>
            </a:endParaRPr>
          </a:p>
          <a:p>
            <a:r>
              <a:rPr lang="en-US" sz="1200" b="0" i="0">
                <a:effectLst/>
              </a:rPr>
              <a:t>Renewables: coupled with storage can provide backup power if the grid goes down /when needed</a:t>
            </a:r>
          </a:p>
          <a:p>
            <a:endParaRPr lang="en-US" sz="1200" b="0" i="0">
              <a:effectLst/>
            </a:endParaRPr>
          </a:p>
          <a:p>
            <a:r>
              <a:rPr lang="en-US" sz="1200" b="0" i="0">
                <a:effectLst/>
              </a:rPr>
              <a:t>Energy Efficiency: </a:t>
            </a:r>
            <a:r>
              <a:rPr lang="en-US" sz="1200">
                <a:solidFill>
                  <a:srgbClr val="312F30"/>
                </a:solidFill>
                <a:latin typeface="Source Sans Pro" panose="020B0503030403020204" pitchFamily="34" charset="0"/>
              </a:rPr>
              <a:t>E</a:t>
            </a:r>
            <a:r>
              <a:rPr lang="en-US" sz="1200" b="0" i="0">
                <a:solidFill>
                  <a:srgbClr val="312F30"/>
                </a:solidFill>
                <a:effectLst/>
                <a:latin typeface="Source Sans Pro" panose="020B0503030403020204" pitchFamily="34" charset="0"/>
              </a:rPr>
              <a:t>fficiency allows for more critical services to be delivered with limited generation capacity and provides cost savings </a:t>
            </a:r>
          </a:p>
          <a:p>
            <a:endParaRPr lang="en-US" sz="1200" b="0" i="0">
              <a:solidFill>
                <a:srgbClr val="312F30"/>
              </a:solidFill>
              <a:effectLst/>
              <a:latin typeface="Source Sans Pro" panose="020B0503030403020204" pitchFamily="34" charset="0"/>
            </a:endParaRPr>
          </a:p>
          <a:p>
            <a:r>
              <a:rPr lang="en-US" sz="1200" b="0" i="0">
                <a:solidFill>
                  <a:srgbClr val="312F30"/>
                </a:solidFill>
                <a:effectLst/>
                <a:latin typeface="Source Sans Pro" panose="020B0503030403020204" pitchFamily="34" charset="0"/>
              </a:rPr>
              <a:t>Building Codes: </a:t>
            </a:r>
            <a:r>
              <a:rPr lang="en-US" b="0" i="0">
                <a:solidFill>
                  <a:srgbClr val="1B1B1B"/>
                </a:solidFill>
                <a:effectLst/>
                <a:latin typeface="Source Sans Pro" panose="020B0503030403020204" pitchFamily="34" charset="0"/>
              </a:rPr>
              <a:t>the adoption and enforcement of building codes ensure sound construction and help build a culture of preparedness. Constructing to the latest model codes protects building occupants and the nation’s infrastructure investments</a:t>
            </a:r>
            <a:endParaRPr lang="en-US"/>
          </a:p>
        </p:txBody>
      </p:sp>
      <p:sp>
        <p:nvSpPr>
          <p:cNvPr id="4" name="Slide Number Placeholder 3"/>
          <p:cNvSpPr>
            <a:spLocks noGrp="1"/>
          </p:cNvSpPr>
          <p:nvPr>
            <p:ph type="sldNum" sz="quarter" idx="5"/>
          </p:nvPr>
        </p:nvSpPr>
        <p:spPr/>
        <p:txBody>
          <a:bodyPr/>
          <a:lstStyle/>
          <a:p>
            <a:fld id="{119C0D53-0A31-46DA-944A-E0B6A42961DB}" type="slidenum">
              <a:rPr lang="en-US" smtClean="0"/>
              <a:t>7</a:t>
            </a:fld>
            <a:endParaRPr lang="en-US"/>
          </a:p>
        </p:txBody>
      </p:sp>
    </p:spTree>
    <p:extLst>
      <p:ext uri="{BB962C8B-B14F-4D97-AF65-F5344CB8AC3E}">
        <p14:creationId xmlns:p14="http://schemas.microsoft.com/office/powerpoint/2010/main" val="91987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Addressed hazards may be different depending on location. </a:t>
            </a:r>
            <a:r>
              <a:rPr lang="en-US" err="1"/>
              <a:t>Bronzeville</a:t>
            </a:r>
            <a:r>
              <a:rPr lang="en-US"/>
              <a:t>, IL more likely to suffer from inland flooding and Blue Lake Rancheria Tribe (northern CA) more likely to suffer from Wildfires. Microgrids in Texas may address hazards of tornados, winter storms, hurricanes, inland flooding, drought and wildfires.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D6F35D3-B79F-4525-96A8-FCD327E1B356}" type="slidenum">
              <a:rPr lang="en-US" smtClean="0"/>
              <a:t>8</a:t>
            </a:fld>
            <a:endParaRPr lang="en-US"/>
          </a:p>
        </p:txBody>
      </p:sp>
    </p:spTree>
    <p:extLst>
      <p:ext uri="{BB962C8B-B14F-4D97-AF65-F5344CB8AC3E}">
        <p14:creationId xmlns:p14="http://schemas.microsoft.com/office/powerpoint/2010/main" val="118889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have several poll questions throughout the presentation today. To participate, go to PollEv.com and then enter NCTCOGENV444.  </a:t>
            </a:r>
          </a:p>
        </p:txBody>
      </p:sp>
      <p:sp>
        <p:nvSpPr>
          <p:cNvPr id="4" name="Slide Number Placeholder 3"/>
          <p:cNvSpPr>
            <a:spLocks noGrp="1"/>
          </p:cNvSpPr>
          <p:nvPr>
            <p:ph type="sldNum" sz="quarter" idx="5"/>
          </p:nvPr>
        </p:nvSpPr>
        <p:spPr/>
        <p:txBody>
          <a:bodyPr/>
          <a:lstStyle/>
          <a:p>
            <a:fld id="{FC8BD8E7-1312-41F3-99C4-6DA5AF891969}" type="slidenum">
              <a:rPr lang="en-US" smtClean="0"/>
              <a:t>10</a:t>
            </a:fld>
            <a:endParaRPr lang="en-US"/>
          </a:p>
        </p:txBody>
      </p:sp>
    </p:spTree>
    <p:extLst>
      <p:ext uri="{BB962C8B-B14F-4D97-AF65-F5344CB8AC3E}">
        <p14:creationId xmlns:p14="http://schemas.microsoft.com/office/powerpoint/2010/main" val="24963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tx2">
                    <a:lumMod val="75000"/>
                  </a:schemeClr>
                </a:solidFill>
                <a:effectLst/>
                <a:latin typeface="Helvetica Neue"/>
              </a:rPr>
              <a:t>The Texas </a:t>
            </a:r>
            <a:r>
              <a:rPr lang="en-US" sz="1800" b="1" i="0" u="none" strike="noStrike">
                <a:solidFill>
                  <a:schemeClr val="tx2">
                    <a:lumMod val="75000"/>
                  </a:schemeClr>
                </a:solidFill>
                <a:effectLst/>
                <a:latin typeface="Helvetica Neue"/>
                <a:hlinkClick r:id="rId3"/>
              </a:rPr>
              <a:t>State Energy Conservation Office</a:t>
            </a:r>
            <a:r>
              <a:rPr lang="en-US" sz="1800" b="0" i="0">
                <a:solidFill>
                  <a:schemeClr val="tx2">
                    <a:lumMod val="75000"/>
                  </a:schemeClr>
                </a:solidFill>
                <a:effectLst/>
                <a:latin typeface="Helvetica Neue"/>
              </a:rPr>
              <a:t> (SECO) works with Texas public schools and universities, local and county governments and state agencies to reduce energy costs and maximize efficiency.</a:t>
            </a:r>
          </a:p>
          <a:p>
            <a:pPr lvl="1"/>
            <a:endParaRPr lang="en-US" sz="1800" b="1" i="0" u="none" strike="noStrike">
              <a:solidFill>
                <a:srgbClr val="174E82"/>
              </a:solidFill>
              <a:effectLst/>
              <a:latin typeface="Helvetica Neue"/>
              <a:hlinkClick r:id="rId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DCD295-5AB7-40EC-9E6A-D99EC6D382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76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DCCB72-413F-4575-B931-A42A6F1CF6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38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any questions for any of speakers today, please go ahead and either unmute your line or place them in the chat. </a:t>
            </a:r>
          </a:p>
        </p:txBody>
      </p:sp>
      <p:sp>
        <p:nvSpPr>
          <p:cNvPr id="4" name="Slide Number Placeholder 3"/>
          <p:cNvSpPr>
            <a:spLocks noGrp="1"/>
          </p:cNvSpPr>
          <p:nvPr>
            <p:ph type="sldNum" sz="quarter" idx="5"/>
          </p:nvPr>
        </p:nvSpPr>
        <p:spPr/>
        <p:txBody>
          <a:bodyPr/>
          <a:lstStyle/>
          <a:p>
            <a:fld id="{74FF4D48-04EB-4440-9C22-D38775015210}" type="slidenum">
              <a:rPr lang="en-US" smtClean="0"/>
              <a:t>17</a:t>
            </a:fld>
            <a:endParaRPr lang="en-US"/>
          </a:p>
        </p:txBody>
      </p:sp>
    </p:spTree>
    <p:extLst>
      <p:ext uri="{BB962C8B-B14F-4D97-AF65-F5344CB8AC3E}">
        <p14:creationId xmlns:p14="http://schemas.microsoft.com/office/powerpoint/2010/main" val="335501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what to expect next as NCTCOG continues work on this topic. </a:t>
            </a:r>
          </a:p>
          <a:p>
            <a:pPr marL="171450" indent="-171450">
              <a:buFont typeface="Arial" panose="020B0604020202020204" pitchFamily="34" charset="0"/>
              <a:buChar char="•"/>
            </a:pPr>
            <a:r>
              <a:rPr lang="en-US"/>
              <a:t>We will be hosting a microgrid tour in early 2022 to give participants a firsthand look at a microgrid in operation, </a:t>
            </a:r>
          </a:p>
          <a:p>
            <a:pPr marL="171450" indent="-171450">
              <a:buFont typeface="Arial" panose="020B0604020202020204" pitchFamily="34" charset="0"/>
              <a:buChar char="•"/>
            </a:pPr>
            <a:r>
              <a:rPr lang="en-US"/>
              <a:t>Be developing several case studies or best practices for communities interested in the types of projects that we presented on today, </a:t>
            </a:r>
          </a:p>
          <a:p>
            <a:pPr marL="171450" indent="-171450">
              <a:buFont typeface="Arial" panose="020B0604020202020204" pitchFamily="34" charset="0"/>
              <a:buChar char="•"/>
            </a:pPr>
            <a:r>
              <a:rPr lang="en-US"/>
              <a:t>And we will be working on developing a selection of achievable options and suggested language for inclusion in your </a:t>
            </a:r>
            <a:r>
              <a:rPr lang="en-US" err="1"/>
              <a:t>HazMAP</a:t>
            </a:r>
            <a:r>
              <a:rPr lang="en-US"/>
              <a:t> plans and action tables. </a:t>
            </a:r>
          </a:p>
        </p:txBody>
      </p:sp>
      <p:sp>
        <p:nvSpPr>
          <p:cNvPr id="4" name="Slide Number Placeholder 3"/>
          <p:cNvSpPr>
            <a:spLocks noGrp="1"/>
          </p:cNvSpPr>
          <p:nvPr>
            <p:ph type="sldNum" sz="quarter" idx="5"/>
          </p:nvPr>
        </p:nvSpPr>
        <p:spPr/>
        <p:txBody>
          <a:bodyPr/>
          <a:lstStyle/>
          <a:p>
            <a:fld id="{119C0D53-0A31-46DA-944A-E0B6A42961DB}" type="slidenum">
              <a:rPr lang="en-US" smtClean="0"/>
              <a:t>18</a:t>
            </a:fld>
            <a:endParaRPr lang="en-US"/>
          </a:p>
        </p:txBody>
      </p:sp>
    </p:spTree>
    <p:extLst>
      <p:ext uri="{BB962C8B-B14F-4D97-AF65-F5344CB8AC3E}">
        <p14:creationId xmlns:p14="http://schemas.microsoft.com/office/powerpoint/2010/main" val="206202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7ACC564F-B295-4C23-8A93-EDE7FB9857BA}"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D6BCB-3A8F-4398-8448-7EFD176776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3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C564F-B295-4C23-8A93-EDE7FB9857BA}"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371954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C564F-B295-4C23-8A93-EDE7FB9857BA}"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90295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4"/>
            <a:ext cx="12192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descr="Big-Arrow-No-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6940" y="0"/>
            <a:ext cx="10945061" cy="610187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897" y="526199"/>
            <a:ext cx="4286024" cy="1049752"/>
          </a:xfrm>
          <a:prstGeom prst="rect">
            <a:avLst/>
          </a:prstGeom>
        </p:spPr>
      </p:pic>
      <p:pic>
        <p:nvPicPr>
          <p:cNvPr id="13" name="Picture 12" descr="DOE_GREEN_LOGO.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7431" y="6248404"/>
            <a:ext cx="1755568" cy="450374"/>
          </a:xfrm>
          <a:prstGeom prst="rect">
            <a:avLst/>
          </a:prstGeom>
        </p:spPr>
      </p:pic>
      <p:sp>
        <p:nvSpPr>
          <p:cNvPr id="9" name="Title 1"/>
          <p:cNvSpPr txBox="1">
            <a:spLocks/>
          </p:cNvSpPr>
          <p:nvPr userDrawn="1"/>
        </p:nvSpPr>
        <p:spPr>
          <a:xfrm>
            <a:off x="437343" y="2669768"/>
            <a:ext cx="5322844" cy="903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600" b="1" kern="1200" cap="none">
                <a:solidFill>
                  <a:schemeClr val="bg1"/>
                </a:solidFill>
                <a:latin typeface="+mj-lt"/>
                <a:ea typeface="+mj-ea"/>
                <a:cs typeface="+mj-cs"/>
              </a:defRPr>
            </a:lvl1pPr>
          </a:lstStyle>
          <a:p>
            <a:r>
              <a:rPr lang="en-US" sz="2600"/>
              <a:t>Click To Edit Master Title Style</a:t>
            </a:r>
          </a:p>
        </p:txBody>
      </p:sp>
      <p:sp>
        <p:nvSpPr>
          <p:cNvPr id="2" name="Title 1"/>
          <p:cNvSpPr>
            <a:spLocks noGrp="1"/>
          </p:cNvSpPr>
          <p:nvPr>
            <p:ph type="ctrTitle"/>
          </p:nvPr>
        </p:nvSpPr>
        <p:spPr>
          <a:xfrm>
            <a:off x="482531" y="2184482"/>
            <a:ext cx="5235324" cy="930682"/>
          </a:xfrm>
        </p:spPr>
        <p:txBody>
          <a:bodyPr>
            <a:normAutofit/>
          </a:bodyPr>
          <a:lstStyle>
            <a:lvl1pPr>
              <a:defRPr sz="2600" b="1">
                <a:solidFill>
                  <a:srgbClr val="1D428A"/>
                </a:solidFill>
              </a:defRPr>
            </a:lvl1pPr>
          </a:lstStyle>
          <a:p>
            <a:r>
              <a:rPr lang="en-US"/>
              <a:t>Click to edit Master title style</a:t>
            </a:r>
          </a:p>
        </p:txBody>
      </p:sp>
      <p:sp>
        <p:nvSpPr>
          <p:cNvPr id="3" name="Subtitle 2"/>
          <p:cNvSpPr>
            <a:spLocks noGrp="1"/>
          </p:cNvSpPr>
          <p:nvPr>
            <p:ph type="subTitle" idx="1"/>
          </p:nvPr>
        </p:nvSpPr>
        <p:spPr>
          <a:xfrm>
            <a:off x="482531" y="3411640"/>
            <a:ext cx="3965324" cy="676729"/>
          </a:xfrm>
          <a:prstGeom prst="rect">
            <a:avLst/>
          </a:prstGeom>
        </p:spPr>
        <p:txBody>
          <a:bodyPr>
            <a:noAutofit/>
          </a:bodyPr>
          <a:lstStyle>
            <a:lvl1pPr marL="0" indent="0" algn="l">
              <a:buNone/>
              <a:defRPr sz="20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253371" y="6099902"/>
            <a:ext cx="1159962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958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Option b">
    <p:spTree>
      <p:nvGrpSpPr>
        <p:cNvPr id="1" name=""/>
        <p:cNvGrpSpPr/>
        <p:nvPr/>
      </p:nvGrpSpPr>
      <p:grpSpPr>
        <a:xfrm>
          <a:off x="0" y="0"/>
          <a:ext cx="0" cy="0"/>
          <a:chOff x="0" y="0"/>
          <a:chExt cx="0" cy="0"/>
        </a:xfrm>
      </p:grpSpPr>
      <p:sp>
        <p:nvSpPr>
          <p:cNvPr id="7" name="Rectangle 6"/>
          <p:cNvSpPr/>
          <p:nvPr userDrawn="1"/>
        </p:nvSpPr>
        <p:spPr>
          <a:xfrm>
            <a:off x="0" y="4"/>
            <a:ext cx="12192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2169296" y="2810518"/>
            <a:ext cx="10022704" cy="2234531"/>
          </a:xfrm>
          <a:prstGeom prst="rect">
            <a:avLst/>
          </a:prstGeom>
          <a:gradFill flip="none" rotWithShape="1">
            <a:gsLst>
              <a:gs pos="57000">
                <a:schemeClr val="tx1"/>
              </a:gs>
              <a:gs pos="100000">
                <a:schemeClr val="accent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534" y="842921"/>
            <a:ext cx="6452073" cy="1580271"/>
          </a:xfrm>
          <a:prstGeom prst="rect">
            <a:avLst/>
          </a:prstGeom>
        </p:spPr>
      </p:pic>
      <p:pic>
        <p:nvPicPr>
          <p:cNvPr id="13" name="Picture 12" descr="DOE_GREEN_LOGO.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7431" y="6248404"/>
            <a:ext cx="1755568" cy="450374"/>
          </a:xfrm>
          <a:prstGeom prst="rect">
            <a:avLst/>
          </a:prstGeom>
        </p:spPr>
      </p:pic>
      <p:sp>
        <p:nvSpPr>
          <p:cNvPr id="2" name="Title 1"/>
          <p:cNvSpPr>
            <a:spLocks noGrp="1"/>
          </p:cNvSpPr>
          <p:nvPr>
            <p:ph type="ctrTitle"/>
          </p:nvPr>
        </p:nvSpPr>
        <p:spPr>
          <a:xfrm>
            <a:off x="2675902" y="2810514"/>
            <a:ext cx="8733471" cy="1176306"/>
          </a:xfrm>
        </p:spPr>
        <p:txBody>
          <a:bodyPr anchor="b">
            <a:noAutofit/>
          </a:bodyPr>
          <a:lstStyle>
            <a:lvl1pPr>
              <a:defRPr sz="34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2675893" y="3989208"/>
            <a:ext cx="8594675" cy="912321"/>
          </a:xfrm>
          <a:prstGeom prst="rect">
            <a:avLst/>
          </a:prstGeom>
        </p:spPr>
        <p:txBody>
          <a:bodyPr anchor="t">
            <a:noAutofit/>
          </a:bodyPr>
          <a:lstStyle>
            <a:lvl1pPr marL="0" indent="0" algn="l">
              <a:buNone/>
              <a:defRPr sz="2800">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253371" y="6099902"/>
            <a:ext cx="1159962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562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Option c">
    <p:spTree>
      <p:nvGrpSpPr>
        <p:cNvPr id="1" name=""/>
        <p:cNvGrpSpPr/>
        <p:nvPr/>
      </p:nvGrpSpPr>
      <p:grpSpPr>
        <a:xfrm>
          <a:off x="0" y="0"/>
          <a:ext cx="0" cy="0"/>
          <a:chOff x="0" y="0"/>
          <a:chExt cx="0" cy="0"/>
        </a:xfrm>
      </p:grpSpPr>
      <p:sp>
        <p:nvSpPr>
          <p:cNvPr id="7" name="Rectangle 6"/>
          <p:cNvSpPr/>
          <p:nvPr userDrawn="1"/>
        </p:nvSpPr>
        <p:spPr>
          <a:xfrm>
            <a:off x="0" y="4"/>
            <a:ext cx="12192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i="0">
                <a:solidFill>
                  <a:srgbClr val="000000"/>
                </a:solidFill>
                <a:latin typeface="Lucida Grande"/>
                <a:ea typeface="Lucida Grande"/>
                <a:cs typeface="Lucida Grande"/>
              </a:rPr>
              <a:t>2_Title Slide</a:t>
            </a:r>
            <a:endParaRPr lang="en-US" sz="1800"/>
          </a:p>
        </p:txBody>
      </p:sp>
      <p:sp>
        <p:nvSpPr>
          <p:cNvPr id="9" name="Rectangle 8"/>
          <p:cNvSpPr/>
          <p:nvPr userDrawn="1"/>
        </p:nvSpPr>
        <p:spPr>
          <a:xfrm>
            <a:off x="2178451" y="2869513"/>
            <a:ext cx="10013548" cy="884818"/>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ig-arro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2592" y="2737425"/>
            <a:ext cx="1979569" cy="118774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534" y="842921"/>
            <a:ext cx="6452073" cy="1580271"/>
          </a:xfrm>
          <a:prstGeom prst="rect">
            <a:avLst/>
          </a:prstGeom>
        </p:spPr>
      </p:pic>
      <p:pic>
        <p:nvPicPr>
          <p:cNvPr id="13" name="Picture 12" descr="DOE_GREEN_LOGO.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7431" y="6248404"/>
            <a:ext cx="1755568" cy="450374"/>
          </a:xfrm>
          <a:prstGeom prst="rect">
            <a:avLst/>
          </a:prstGeom>
        </p:spPr>
      </p:pic>
      <p:sp>
        <p:nvSpPr>
          <p:cNvPr id="2" name="Title 1"/>
          <p:cNvSpPr>
            <a:spLocks noGrp="1"/>
          </p:cNvSpPr>
          <p:nvPr>
            <p:ph type="ctrTitle"/>
          </p:nvPr>
        </p:nvSpPr>
        <p:spPr>
          <a:xfrm>
            <a:off x="2178459" y="3941190"/>
            <a:ext cx="8733471" cy="871084"/>
          </a:xfrm>
        </p:spPr>
        <p:txBody>
          <a:bodyPr anchor="b">
            <a:noAutofit/>
          </a:bodyPr>
          <a:lstStyle>
            <a:lvl1pPr>
              <a:defRPr sz="3400" b="1">
                <a:solidFill>
                  <a:schemeClr val="tx1"/>
                </a:solidFill>
              </a:defRPr>
            </a:lvl1pPr>
          </a:lstStyle>
          <a:p>
            <a:r>
              <a:rPr lang="en-US"/>
              <a:t>Click to edit Master title style</a:t>
            </a:r>
          </a:p>
        </p:txBody>
      </p:sp>
      <p:sp>
        <p:nvSpPr>
          <p:cNvPr id="3" name="Subtitle 2"/>
          <p:cNvSpPr>
            <a:spLocks noGrp="1"/>
          </p:cNvSpPr>
          <p:nvPr>
            <p:ph type="subTitle" idx="1"/>
          </p:nvPr>
        </p:nvSpPr>
        <p:spPr>
          <a:xfrm>
            <a:off x="2178453" y="4812274"/>
            <a:ext cx="8594675" cy="1276864"/>
          </a:xfrm>
          <a:prstGeom prst="rect">
            <a:avLst/>
          </a:prstGeom>
        </p:spPr>
        <p:txBody>
          <a:bodyPr anchor="t">
            <a:noAutofit/>
          </a:bodyPr>
          <a:lstStyle>
            <a:lvl1pPr marL="0" indent="0" algn="l">
              <a:buNone/>
              <a:defRPr sz="2400">
                <a:solidFill>
                  <a:schemeClr val="bg1">
                    <a:lumMod val="6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253371" y="6099902"/>
            <a:ext cx="1159962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817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6" name="Picture 15" descr="Full-BG-RGB.png"/>
          <p:cNvPicPr>
            <a:picLocks noChangeAspect="1"/>
          </p:cNvPicPr>
          <p:nvPr userDrawn="1"/>
        </p:nvPicPr>
        <p:blipFill rotWithShape="1">
          <a:blip r:embed="rId2">
            <a:extLst>
              <a:ext uri="{28A0092B-C50C-407E-A947-70E740481C1C}">
                <a14:useLocalDpi xmlns:a14="http://schemas.microsoft.com/office/drawing/2010/main" val="0"/>
              </a:ext>
            </a:extLst>
          </a:blip>
          <a:srcRect l="22024" b="21373"/>
          <a:stretch/>
        </p:blipFill>
        <p:spPr>
          <a:xfrm>
            <a:off x="4" y="0"/>
            <a:ext cx="12204095" cy="6858000"/>
          </a:xfrm>
          <a:prstGeom prst="rect">
            <a:avLst/>
          </a:prstGeom>
        </p:spPr>
      </p:pic>
      <p:sp>
        <p:nvSpPr>
          <p:cNvPr id="2" name="Title 1"/>
          <p:cNvSpPr>
            <a:spLocks noGrp="1"/>
          </p:cNvSpPr>
          <p:nvPr>
            <p:ph type="title" hasCustomPrompt="1"/>
          </p:nvPr>
        </p:nvSpPr>
        <p:spPr>
          <a:xfrm>
            <a:off x="1260951" y="2719582"/>
            <a:ext cx="8609895" cy="903666"/>
          </a:xfrm>
        </p:spPr>
        <p:txBody>
          <a:bodyPr anchor="t">
            <a:normAutofit/>
          </a:bodyPr>
          <a:lstStyle>
            <a:lvl1pPr algn="l">
              <a:defRPr sz="2800" b="1" cap="none">
                <a:solidFill>
                  <a:schemeClr val="bg1"/>
                </a:solidFill>
              </a:defRPr>
            </a:lvl1pPr>
          </a:lstStyle>
          <a:p>
            <a:r>
              <a:rPr lang="en-US"/>
              <a:t>Click To Edit Master Title Style</a:t>
            </a:r>
          </a:p>
        </p:txBody>
      </p:sp>
      <p:pic>
        <p:nvPicPr>
          <p:cNvPr id="11" name="Picture 10" descr="DOE_WHITE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0160" y="6142264"/>
            <a:ext cx="1574801" cy="403937"/>
          </a:xfrm>
          <a:prstGeom prst="rect">
            <a:avLst/>
          </a:prstGeom>
        </p:spPr>
      </p:pic>
    </p:spTree>
    <p:extLst>
      <p:ext uri="{BB962C8B-B14F-4D97-AF65-F5344CB8AC3E}">
        <p14:creationId xmlns:p14="http://schemas.microsoft.com/office/powerpoint/2010/main" val="4030173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Highlight">
    <p:spTree>
      <p:nvGrpSpPr>
        <p:cNvPr id="1" name=""/>
        <p:cNvGrpSpPr/>
        <p:nvPr/>
      </p:nvGrpSpPr>
      <p:grpSpPr>
        <a:xfrm>
          <a:off x="0" y="0"/>
          <a:ext cx="0" cy="0"/>
          <a:chOff x="0" y="0"/>
          <a:chExt cx="0" cy="0"/>
        </a:xfrm>
      </p:grpSpPr>
      <p:pic>
        <p:nvPicPr>
          <p:cNvPr id="4" name="Picture 3" descr="Full-BG-RGB.png"/>
          <p:cNvPicPr>
            <a:picLocks noChangeAspect="1"/>
          </p:cNvPicPr>
          <p:nvPr userDrawn="1"/>
        </p:nvPicPr>
        <p:blipFill rotWithShape="1">
          <a:blip r:embed="rId2">
            <a:extLst>
              <a:ext uri="{28A0092B-C50C-407E-A947-70E740481C1C}">
                <a14:useLocalDpi xmlns:a14="http://schemas.microsoft.com/office/drawing/2010/main" val="0"/>
              </a:ext>
            </a:extLst>
          </a:blip>
          <a:srcRect l="22024" b="21373"/>
          <a:stretch/>
        </p:blipFill>
        <p:spPr>
          <a:xfrm>
            <a:off x="4" y="0"/>
            <a:ext cx="12204095" cy="6858000"/>
          </a:xfrm>
          <a:prstGeom prst="rect">
            <a:avLst/>
          </a:prstGeom>
        </p:spPr>
      </p:pic>
      <p:sp>
        <p:nvSpPr>
          <p:cNvPr id="2" name="Title 1"/>
          <p:cNvSpPr>
            <a:spLocks noGrp="1"/>
          </p:cNvSpPr>
          <p:nvPr>
            <p:ph type="title"/>
          </p:nvPr>
        </p:nvSpPr>
        <p:spPr>
          <a:xfrm>
            <a:off x="1360372" y="275567"/>
            <a:ext cx="7648853" cy="718900"/>
          </a:xfrm>
        </p:spPr>
        <p:txBody>
          <a:bodyPr>
            <a:normAutofit/>
          </a:bodyPr>
          <a:lstStyle>
            <a:lvl1pPr>
              <a:defRPr sz="2800" b="1"/>
            </a:lvl1pPr>
          </a:lstStyle>
          <a:p>
            <a:r>
              <a:rPr lang="en-US"/>
              <a:t>Click to edit Master title style</a:t>
            </a:r>
          </a:p>
        </p:txBody>
      </p:sp>
      <p:sp>
        <p:nvSpPr>
          <p:cNvPr id="3" name="Slide Number Placeholder 2"/>
          <p:cNvSpPr>
            <a:spLocks noGrp="1"/>
          </p:cNvSpPr>
          <p:nvPr>
            <p:ph type="sldNum" sz="quarter" idx="10"/>
          </p:nvPr>
        </p:nvSpPr>
        <p:spPr>
          <a:xfrm>
            <a:off x="11590847" y="6051728"/>
            <a:ext cx="601156" cy="251046"/>
          </a:xfrm>
          <a:prstGeom prst="rect">
            <a:avLst/>
          </a:prstGeom>
        </p:spPr>
        <p:txBody>
          <a:bodyPr/>
          <a:lstStyle/>
          <a:p>
            <a:fld id="{4FFBE989-400D-B94A-945A-5633B3F5FC65}" type="slidenum">
              <a:rPr lang="en-US" smtClean="0"/>
              <a:pPr/>
              <a:t>‹#›</a:t>
            </a:fld>
            <a:endParaRPr lang="en-US"/>
          </a:p>
        </p:txBody>
      </p:sp>
      <p:sp>
        <p:nvSpPr>
          <p:cNvPr id="6" name="Picture Placeholder 5"/>
          <p:cNvSpPr>
            <a:spLocks noGrp="1"/>
          </p:cNvSpPr>
          <p:nvPr>
            <p:ph type="pic" sz="quarter" idx="11"/>
          </p:nvPr>
        </p:nvSpPr>
        <p:spPr>
          <a:xfrm>
            <a:off x="3" y="1221200"/>
            <a:ext cx="5382684" cy="4691523"/>
          </a:xfrm>
          <a:prstGeom prst="rect">
            <a:avLst/>
          </a:prstGeom>
        </p:spPr>
        <p:txBody>
          <a:bodyPr/>
          <a:lstStyle/>
          <a:p>
            <a:r>
              <a:rPr lang="en-US"/>
              <a:t>Drag picture to placeholder or click icon to add</a:t>
            </a:r>
          </a:p>
        </p:txBody>
      </p:sp>
      <p:sp>
        <p:nvSpPr>
          <p:cNvPr id="8" name="Text Placeholder 7"/>
          <p:cNvSpPr>
            <a:spLocks noGrp="1"/>
          </p:cNvSpPr>
          <p:nvPr>
            <p:ph type="body" sz="quarter" idx="12"/>
          </p:nvPr>
        </p:nvSpPr>
        <p:spPr>
          <a:xfrm>
            <a:off x="5782736" y="1604967"/>
            <a:ext cx="5782733" cy="4014787"/>
          </a:xfrm>
          <a:prstGeom prst="rect">
            <a:avLst/>
          </a:prstGeom>
        </p:spPr>
        <p:txBody>
          <a:bodyPr/>
          <a:lstStyle>
            <a:lvl1pPr>
              <a:defRPr>
                <a:solidFill>
                  <a:srgbClr val="FFFFFF"/>
                </a:solidFill>
              </a:defRPr>
            </a:lvl1pPr>
            <a:lvl2pPr>
              <a:buClr>
                <a:schemeClr val="bg1"/>
              </a:buCl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DOE_WHITE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0160" y="6142264"/>
            <a:ext cx="1574801" cy="403937"/>
          </a:xfrm>
          <a:prstGeom prst="rect">
            <a:avLst/>
          </a:prstGeom>
        </p:spPr>
      </p:pic>
    </p:spTree>
    <p:extLst>
      <p:ext uri="{BB962C8B-B14F-4D97-AF65-F5344CB8AC3E}">
        <p14:creationId xmlns:p14="http://schemas.microsoft.com/office/powerpoint/2010/main" val="1918369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6876" y="1404132"/>
            <a:ext cx="6096000" cy="9218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269703" y="6044524"/>
            <a:ext cx="601156"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a:p>
        </p:txBody>
      </p:sp>
    </p:spTree>
    <p:extLst>
      <p:ext uri="{BB962C8B-B14F-4D97-AF65-F5344CB8AC3E}">
        <p14:creationId xmlns:p14="http://schemas.microsoft.com/office/powerpoint/2010/main" val="3838152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155160" cy="1077310"/>
          </a:xfrm>
        </p:spPr>
        <p:txBody>
          <a:bodyPr/>
          <a:lstStyle/>
          <a:p>
            <a:r>
              <a:rPr lang="en-US"/>
              <a:t>Click to edit Master title style</a:t>
            </a:r>
          </a:p>
        </p:txBody>
      </p:sp>
      <p:sp>
        <p:nvSpPr>
          <p:cNvPr id="4" name="Picture Placeholder 3"/>
          <p:cNvSpPr>
            <a:spLocks noGrp="1"/>
          </p:cNvSpPr>
          <p:nvPr>
            <p:ph type="pic" sz="quarter" idx="10"/>
          </p:nvPr>
        </p:nvSpPr>
        <p:spPr>
          <a:xfrm>
            <a:off x="5781530" y="934146"/>
            <a:ext cx="5442857" cy="4980439"/>
          </a:xfrm>
          <a:prstGeom prst="rect">
            <a:avLst/>
          </a:prstGeom>
        </p:spPr>
        <p:txBody>
          <a:bodyPr/>
          <a:lstStyle/>
          <a:p>
            <a:r>
              <a:rPr lang="en-US"/>
              <a:t>Drag picture to placeholder or click icon to add</a:t>
            </a:r>
          </a:p>
        </p:txBody>
      </p:sp>
      <p:sp>
        <p:nvSpPr>
          <p:cNvPr id="6" name="Text Placeholder 5"/>
          <p:cNvSpPr>
            <a:spLocks noGrp="1"/>
          </p:cNvSpPr>
          <p:nvPr>
            <p:ph type="body" sz="quarter" idx="11"/>
          </p:nvPr>
        </p:nvSpPr>
        <p:spPr>
          <a:xfrm>
            <a:off x="609609" y="1487492"/>
            <a:ext cx="5002591" cy="44270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269703" y="6044524"/>
            <a:ext cx="601156"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a:p>
        </p:txBody>
      </p:sp>
    </p:spTree>
    <p:extLst>
      <p:ext uri="{BB962C8B-B14F-4D97-AF65-F5344CB8AC3E}">
        <p14:creationId xmlns:p14="http://schemas.microsoft.com/office/powerpoint/2010/main" val="1617391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10" y="1600206"/>
            <a:ext cx="525232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4141" y="1600206"/>
            <a:ext cx="524825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269703" y="6044524"/>
            <a:ext cx="601156"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a:p>
        </p:txBody>
      </p:sp>
    </p:spTree>
    <p:extLst>
      <p:ext uri="{BB962C8B-B14F-4D97-AF65-F5344CB8AC3E}">
        <p14:creationId xmlns:p14="http://schemas.microsoft.com/office/powerpoint/2010/main" val="69680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86847"/>
            <a:ext cx="10058400" cy="1450757"/>
          </a:xfrm>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C564F-B295-4C23-8A93-EDE7FB9857BA}"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455750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425214"/>
            <a:ext cx="5386917" cy="639762"/>
          </a:xfrm>
          <a:prstGeom prst="rect">
            <a:avLst/>
          </a:prstGeom>
        </p:spPr>
        <p:txBody>
          <a:bodyPr anchor="ct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425214"/>
            <a:ext cx="5389033" cy="639762"/>
          </a:xfrm>
          <a:prstGeom prst="rect">
            <a:avLst/>
          </a:prstGeom>
        </p:spPr>
        <p:txBody>
          <a:bodyPr anchor="ct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10"/>
          </p:nvPr>
        </p:nvSpPr>
        <p:spPr>
          <a:xfrm>
            <a:off x="269703" y="6044524"/>
            <a:ext cx="601156"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a:p>
        </p:txBody>
      </p:sp>
    </p:spTree>
    <p:extLst>
      <p:ext uri="{BB962C8B-B14F-4D97-AF65-F5344CB8AC3E}">
        <p14:creationId xmlns:p14="http://schemas.microsoft.com/office/powerpoint/2010/main" val="1342718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341" y="0"/>
            <a:ext cx="6096000" cy="1278384"/>
          </a:xfrm>
        </p:spPr>
        <p:txBody>
          <a:bodyPr/>
          <a:lstStyle>
            <a:lvl1pPr>
              <a:defRPr/>
            </a:lvl1pPr>
          </a:lstStyle>
          <a:p>
            <a:r>
              <a:rPr lang="en-US"/>
              <a:t>Project Name</a:t>
            </a:r>
            <a:br>
              <a:rPr lang="en-US"/>
            </a:br>
            <a:r>
              <a:rPr lang="en-US"/>
              <a:t>Location</a:t>
            </a:r>
          </a:p>
        </p:txBody>
      </p:sp>
    </p:spTree>
    <p:extLst>
      <p:ext uri="{BB962C8B-B14F-4D97-AF65-F5344CB8AC3E}">
        <p14:creationId xmlns:p14="http://schemas.microsoft.com/office/powerpoint/2010/main" val="3714541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793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B Logo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6132286"/>
            <a:ext cx="12192000" cy="725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7736" y="6402783"/>
            <a:ext cx="1328273" cy="325326"/>
          </a:xfrm>
          <a:prstGeom prst="rect">
            <a:avLst/>
          </a:prstGeom>
        </p:spPr>
      </p:pic>
    </p:spTree>
    <p:extLst>
      <p:ext uri="{BB962C8B-B14F-4D97-AF65-F5344CB8AC3E}">
        <p14:creationId xmlns:p14="http://schemas.microsoft.com/office/powerpoint/2010/main" val="3397109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6132286"/>
            <a:ext cx="12192000" cy="725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46298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hin Header">
    <p:spTree>
      <p:nvGrpSpPr>
        <p:cNvPr id="1" name=""/>
        <p:cNvGrpSpPr/>
        <p:nvPr/>
      </p:nvGrpSpPr>
      <p:grpSpPr>
        <a:xfrm>
          <a:off x="0" y="0"/>
          <a:ext cx="0" cy="0"/>
          <a:chOff x="0" y="0"/>
          <a:chExt cx="0" cy="0"/>
        </a:xfrm>
      </p:grpSpPr>
      <p:sp>
        <p:nvSpPr>
          <p:cNvPr id="4" name="Title 1"/>
          <p:cNvSpPr txBox="1">
            <a:spLocks/>
          </p:cNvSpPr>
          <p:nvPr userDrawn="1"/>
        </p:nvSpPr>
        <p:spPr>
          <a:xfrm>
            <a:off x="609603" y="0"/>
            <a:ext cx="10134308" cy="107731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r>
              <a:rPr lang="en-US" sz="3200"/>
              <a:t>Click to edit Master title style</a:t>
            </a:r>
          </a:p>
        </p:txBody>
      </p:sp>
      <p:sp>
        <p:nvSpPr>
          <p:cNvPr id="5" name="Rectangle 4"/>
          <p:cNvSpPr/>
          <p:nvPr userDrawn="1"/>
        </p:nvSpPr>
        <p:spPr>
          <a:xfrm>
            <a:off x="0" y="2200"/>
            <a:ext cx="12192000" cy="13090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0"/>
            <a:ext cx="12192000" cy="576072"/>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Big-arro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9240" y="-88931"/>
            <a:ext cx="1291216" cy="774731"/>
          </a:xfrm>
          <a:prstGeom prst="rect">
            <a:avLst/>
          </a:prstGeom>
        </p:spPr>
      </p:pic>
      <p:sp>
        <p:nvSpPr>
          <p:cNvPr id="8" name="Right Triangle 7"/>
          <p:cNvSpPr/>
          <p:nvPr userDrawn="1"/>
        </p:nvSpPr>
        <p:spPr>
          <a:xfrm flipH="1">
            <a:off x="11778453" y="427644"/>
            <a:ext cx="230451" cy="1724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3" y="15"/>
            <a:ext cx="10134308" cy="600075"/>
          </a:xfrm>
        </p:spPr>
        <p:txBody>
          <a:bodyPr>
            <a:normAutofit/>
          </a:bodyPr>
          <a:lstStyle>
            <a:lvl1pPr>
              <a:defRPr sz="2800"/>
            </a:lvl1pPr>
          </a:lstStyle>
          <a:p>
            <a:r>
              <a:rPr lang="en-US"/>
              <a:t>Click to edit Master title style</a:t>
            </a:r>
          </a:p>
        </p:txBody>
      </p:sp>
      <p:sp>
        <p:nvSpPr>
          <p:cNvPr id="3" name="Slide Number Placeholder 3"/>
          <p:cNvSpPr>
            <a:spLocks noGrp="1"/>
          </p:cNvSpPr>
          <p:nvPr>
            <p:ph type="sldNum" sz="quarter" idx="4"/>
          </p:nvPr>
        </p:nvSpPr>
        <p:spPr>
          <a:xfrm>
            <a:off x="269703" y="6044524"/>
            <a:ext cx="601156"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a:p>
        </p:txBody>
      </p:sp>
    </p:spTree>
    <p:extLst>
      <p:ext uri="{BB962C8B-B14F-4D97-AF65-F5344CB8AC3E}">
        <p14:creationId xmlns:p14="http://schemas.microsoft.com/office/powerpoint/2010/main" val="3734749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o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1590847" y="6051728"/>
            <a:ext cx="601156" cy="251046"/>
          </a:xfrm>
          <a:prstGeom prst="rect">
            <a:avLst/>
          </a:prstGeom>
        </p:spPr>
        <p:txBody>
          <a:bodyPr/>
          <a:lstStyle/>
          <a:p>
            <a:fld id="{4FFBE989-400D-B94A-945A-5633B3F5FC65}" type="slidenum">
              <a:rPr lang="en-US" smtClean="0"/>
              <a:pPr/>
              <a:t>‹#›</a:t>
            </a:fld>
            <a:endParaRPr lang="en-US"/>
          </a:p>
        </p:txBody>
      </p:sp>
      <p:sp>
        <p:nvSpPr>
          <p:cNvPr id="4" name="Rectangle 3"/>
          <p:cNvSpPr/>
          <p:nvPr userDrawn="1"/>
        </p:nvSpPr>
        <p:spPr>
          <a:xfrm>
            <a:off x="0" y="15"/>
            <a:ext cx="12192000" cy="1184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5661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FA23D1E-55DB-434A-9B0E-EB04C92F87E3}" type="datetimeFigureOut">
              <a:rPr lang="en-US" smtClean="0"/>
              <a:t>7/14/2022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36CEDAA-AA30-40B6-AEC1-963808F57B83}" type="slidenum">
              <a:rPr lang="en-US" smtClean="0"/>
              <a:t>‹#›</a:t>
            </a:fld>
            <a:endParaRPr lang="en-US"/>
          </a:p>
        </p:txBody>
      </p:sp>
    </p:spTree>
    <p:extLst>
      <p:ext uri="{BB962C8B-B14F-4D97-AF65-F5344CB8AC3E}">
        <p14:creationId xmlns:p14="http://schemas.microsoft.com/office/powerpoint/2010/main" val="3197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A23D1E-55DB-434A-9B0E-EB04C92F87E3}"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36CEDAA-AA30-40B6-AEC1-963808F57B83}" type="slidenum">
              <a:rPr lang="en-US" smtClean="0"/>
              <a:t>‹#›</a:t>
            </a:fld>
            <a:endParaRPr lang="en-US"/>
          </a:p>
        </p:txBody>
      </p:sp>
    </p:spTree>
    <p:extLst>
      <p:ext uri="{BB962C8B-B14F-4D97-AF65-F5344CB8AC3E}">
        <p14:creationId xmlns:p14="http://schemas.microsoft.com/office/powerpoint/2010/main" val="4152699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FA23D1E-55DB-434A-9B0E-EB04C92F87E3}" type="datetimeFigureOut">
              <a:rPr lang="en-US" smtClean="0"/>
              <a:t>7/14/2022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36CEDAA-AA30-40B6-AEC1-963808F57B83}" type="slidenum">
              <a:rPr lang="en-US" smtClean="0"/>
              <a:t>‹#›</a:t>
            </a:fld>
            <a:endParaRPr lang="en-US"/>
          </a:p>
        </p:txBody>
      </p:sp>
    </p:spTree>
    <p:extLst>
      <p:ext uri="{BB962C8B-B14F-4D97-AF65-F5344CB8AC3E}">
        <p14:creationId xmlns:p14="http://schemas.microsoft.com/office/powerpoint/2010/main" val="375451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C564F-B295-4C23-8A93-EDE7FB9857BA}"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D6BCB-3A8F-4398-8448-7EFD176776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160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A23D1E-55DB-434A-9B0E-EB04C92F87E3}" type="datetimeFigureOut">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CEDAA-AA30-40B6-AEC1-963808F57B83}" type="slidenum">
              <a:rPr lang="en-US" smtClean="0"/>
              <a:t>‹#›</a:t>
            </a:fld>
            <a:endParaRPr lang="en-US"/>
          </a:p>
        </p:txBody>
      </p:sp>
    </p:spTree>
    <p:extLst>
      <p:ext uri="{BB962C8B-B14F-4D97-AF65-F5344CB8AC3E}">
        <p14:creationId xmlns:p14="http://schemas.microsoft.com/office/powerpoint/2010/main" val="1503422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A23D1E-55DB-434A-9B0E-EB04C92F87E3}" type="datetimeFigureOut">
              <a:rPr lang="en-US" smtClean="0"/>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CEDAA-AA30-40B6-AEC1-963808F57B83}" type="slidenum">
              <a:rPr lang="en-US" smtClean="0"/>
              <a:t>‹#›</a:t>
            </a:fld>
            <a:endParaRPr lang="en-US"/>
          </a:p>
        </p:txBody>
      </p:sp>
    </p:spTree>
    <p:extLst>
      <p:ext uri="{BB962C8B-B14F-4D97-AF65-F5344CB8AC3E}">
        <p14:creationId xmlns:p14="http://schemas.microsoft.com/office/powerpoint/2010/main" val="1009984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3FA23D1E-55DB-434A-9B0E-EB04C92F87E3}" type="datetimeFigureOut">
              <a:rPr lang="en-US" smtClean="0"/>
              <a:t>7/14/2022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CEDAA-AA30-40B6-AEC1-963808F57B83}" type="slidenum">
              <a:rPr lang="en-US" smtClean="0"/>
              <a:t>‹#›</a:t>
            </a:fld>
            <a:endParaRPr lang="en-US"/>
          </a:p>
        </p:txBody>
      </p:sp>
    </p:spTree>
    <p:extLst>
      <p:ext uri="{BB962C8B-B14F-4D97-AF65-F5344CB8AC3E}">
        <p14:creationId xmlns:p14="http://schemas.microsoft.com/office/powerpoint/2010/main" val="3750786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23D1E-55DB-434A-9B0E-EB04C92F87E3}" type="datetimeFigureOut">
              <a:rPr lang="en-US" smtClean="0"/>
              <a:t>7/14/2022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CEDAA-AA30-40B6-AEC1-963808F57B83}" type="slidenum">
              <a:rPr lang="en-US" smtClean="0"/>
              <a:t>‹#›</a:t>
            </a:fld>
            <a:endParaRPr lang="en-US"/>
          </a:p>
        </p:txBody>
      </p:sp>
    </p:spTree>
    <p:extLst>
      <p:ext uri="{BB962C8B-B14F-4D97-AF65-F5344CB8AC3E}">
        <p14:creationId xmlns:p14="http://schemas.microsoft.com/office/powerpoint/2010/main" val="3772858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FA23D1E-55DB-434A-9B0E-EB04C92F87E3}" type="datetimeFigureOut">
              <a:rPr lang="en-US" smtClean="0"/>
              <a:t>7/14/2022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36CEDAA-AA30-40B6-AEC1-963808F57B83}" type="slidenum">
              <a:rPr lang="en-US" smtClean="0"/>
              <a:t>‹#›</a:t>
            </a:fld>
            <a:endParaRPr lang="en-US"/>
          </a:p>
        </p:txBody>
      </p:sp>
    </p:spTree>
    <p:extLst>
      <p:ext uri="{BB962C8B-B14F-4D97-AF65-F5344CB8AC3E}">
        <p14:creationId xmlns:p14="http://schemas.microsoft.com/office/powerpoint/2010/main" val="4175606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A23D1E-55DB-434A-9B0E-EB04C92F87E3}" type="datetimeFigureOut">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CEDAA-AA30-40B6-AEC1-963808F57B83}" type="slidenum">
              <a:rPr lang="en-US" smtClean="0"/>
              <a:t>‹#›</a:t>
            </a:fld>
            <a:endParaRPr lang="en-US"/>
          </a:p>
        </p:txBody>
      </p:sp>
    </p:spTree>
    <p:extLst>
      <p:ext uri="{BB962C8B-B14F-4D97-AF65-F5344CB8AC3E}">
        <p14:creationId xmlns:p14="http://schemas.microsoft.com/office/powerpoint/2010/main" val="2007603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A23D1E-55DB-434A-9B0E-EB04C92F87E3}"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CEDAA-AA30-40B6-AEC1-963808F57B83}" type="slidenum">
              <a:rPr lang="en-US" smtClean="0"/>
              <a:t>‹#›</a:t>
            </a:fld>
            <a:endParaRPr lang="en-US"/>
          </a:p>
        </p:txBody>
      </p:sp>
    </p:spTree>
    <p:extLst>
      <p:ext uri="{BB962C8B-B14F-4D97-AF65-F5344CB8AC3E}">
        <p14:creationId xmlns:p14="http://schemas.microsoft.com/office/powerpoint/2010/main" val="8782674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FA23D1E-55DB-434A-9B0E-EB04C92F87E3}" type="datetimeFigureOut">
              <a:rPr lang="en-US" smtClean="0"/>
              <a:t>7/14/2022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36CEDAA-AA30-40B6-AEC1-963808F57B83}" type="slidenum">
              <a:rPr lang="en-US" smtClean="0"/>
              <a:t>‹#›</a:t>
            </a:fld>
            <a:endParaRPr lang="en-US"/>
          </a:p>
        </p:txBody>
      </p:sp>
    </p:spTree>
    <p:extLst>
      <p:ext uri="{BB962C8B-B14F-4D97-AF65-F5344CB8AC3E}">
        <p14:creationId xmlns:p14="http://schemas.microsoft.com/office/powerpoint/2010/main" val="85988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CC564F-B295-4C23-8A93-EDE7FB9857BA}" type="datetimeFigureOut">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124574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CC564F-B295-4C23-8A93-EDE7FB9857BA}" type="datetimeFigureOut">
              <a:rPr lang="en-US" smtClean="0"/>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76071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CC564F-B295-4C23-8A93-EDE7FB9857BA}" type="datetimeFigureOut">
              <a:rPr lang="en-US" smtClean="0"/>
              <a:t>7/14/2022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60240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CC564F-B295-4C23-8A93-EDE7FB9857BA}" type="datetimeFigureOut">
              <a:rPr lang="en-US" smtClean="0"/>
              <a:t>7/14/2022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188159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ACC564F-B295-4C23-8A93-EDE7FB9857BA}" type="datetimeFigureOut">
              <a:rPr lang="en-US" smtClean="0"/>
              <a:t>7/14/2022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1D6BCB-3A8F-4398-8448-7EFD17677606}" type="slidenum">
              <a:rPr lang="en-US" smtClean="0"/>
              <a:t>‹#›</a:t>
            </a:fld>
            <a:endParaRPr lang="en-US"/>
          </a:p>
        </p:txBody>
      </p:sp>
    </p:spTree>
    <p:extLst>
      <p:ext uri="{BB962C8B-B14F-4D97-AF65-F5344CB8AC3E}">
        <p14:creationId xmlns:p14="http://schemas.microsoft.com/office/powerpoint/2010/main" val="184583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CC564F-B295-4C23-8A93-EDE7FB9857BA}" type="datetimeFigureOut">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17054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1D6BCB-3A8F-4398-8448-7EFD1767760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A76CAA68-9446-44B8-B759-13248FF49A6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55680" y="5748382"/>
            <a:ext cx="613410" cy="457200"/>
          </a:xfrm>
          <a:prstGeom prst="rect">
            <a:avLst/>
          </a:prstGeom>
        </p:spPr>
      </p:pic>
    </p:spTree>
    <p:extLst>
      <p:ext uri="{BB962C8B-B14F-4D97-AF65-F5344CB8AC3E}">
        <p14:creationId xmlns:p14="http://schemas.microsoft.com/office/powerpoint/2010/main" val="284988345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86877" y="26401"/>
            <a:ext cx="6565459" cy="1279715"/>
          </a:xfrm>
          <a:prstGeom prst="rect">
            <a:avLst/>
          </a:prstGeom>
          <a:solidFill>
            <a:schemeClr val="tx1"/>
          </a:solidFill>
          <a:ln>
            <a:noFill/>
          </a:ln>
          <a:effectLst>
            <a:outerShdw blurRad="63500" sx="101000" sy="101000" algn="ctr" rotWithShape="0">
              <a:schemeClr val="tx1">
                <a:lumMod val="60000"/>
                <a:lumOff val="4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75041" y="26386"/>
            <a:ext cx="6565459" cy="1279714"/>
          </a:xfrm>
          <a:prstGeom prst="rect">
            <a:avLst/>
          </a:prstGeom>
        </p:spPr>
        <p:txBody>
          <a:bodyPr vert="horz" lIns="182880" tIns="91440" rIns="182880" bIns="91440" rtlCol="0" anchor="ctr">
            <a:noAutofit/>
          </a:bodyPr>
          <a:lstStyle/>
          <a:p>
            <a:r>
              <a:rPr lang="en-US"/>
              <a:t>Project Name</a:t>
            </a:r>
            <a:br>
              <a:rPr lang="en-US"/>
            </a:br>
            <a:r>
              <a:rPr lang="en-US"/>
              <a:t>Location</a:t>
            </a:r>
          </a:p>
        </p:txBody>
      </p:sp>
      <p:pic>
        <p:nvPicPr>
          <p:cNvPr id="11" name="Picture 10" descr="DOE_GREEN_LOGO.psd"/>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02165" y="6544362"/>
            <a:ext cx="1069303" cy="274320"/>
          </a:xfrm>
          <a:prstGeom prst="rect">
            <a:avLst/>
          </a:prstGeom>
        </p:spPr>
      </p:pic>
      <p:cxnSp>
        <p:nvCxnSpPr>
          <p:cNvPr id="6" name="Straight Connector 5">
            <a:extLst>
              <a:ext uri="{FF2B5EF4-FFF2-40B4-BE49-F238E27FC236}">
                <a16:creationId xmlns:a16="http://schemas.microsoft.com/office/drawing/2014/main" id="{622BF2AC-7CF8-4F26-8414-E92813659E34}"/>
              </a:ext>
            </a:extLst>
          </p:cNvPr>
          <p:cNvCxnSpPr/>
          <p:nvPr userDrawn="1"/>
        </p:nvCxnSpPr>
        <p:spPr>
          <a:xfrm>
            <a:off x="0" y="1341613"/>
            <a:ext cx="12192000" cy="0"/>
          </a:xfrm>
          <a:prstGeom prst="line">
            <a:avLst/>
          </a:prstGeom>
          <a:effectLst>
            <a:outerShdw blurRad="38100" algn="ctr"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3" name="Rectangle 2">
            <a:extLst>
              <a:ext uri="{FF2B5EF4-FFF2-40B4-BE49-F238E27FC236}">
                <a16:creationId xmlns:a16="http://schemas.microsoft.com/office/drawing/2014/main" id="{2A8CED31-5B6F-4D7E-87C5-2BB83290707C}"/>
              </a:ext>
            </a:extLst>
          </p:cNvPr>
          <p:cNvSpPr/>
          <p:nvPr userDrawn="1"/>
        </p:nvSpPr>
        <p:spPr>
          <a:xfrm>
            <a:off x="10775404" y="6535653"/>
            <a:ext cx="1381760" cy="2743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38BC4D95-7E0D-46C0-8C57-546E292FDC86}"/>
              </a:ext>
            </a:extLst>
          </p:cNvPr>
          <p:cNvPicPr>
            <a:picLocks noChangeAspect="1"/>
          </p:cNvPicPr>
          <p:nvPr userDrawn="1"/>
        </p:nvPicPr>
        <p:blipFill>
          <a:blip r:embed="rId18"/>
          <a:stretch>
            <a:fillRect/>
          </a:stretch>
        </p:blipFill>
        <p:spPr>
          <a:xfrm>
            <a:off x="4127500" y="6176432"/>
            <a:ext cx="3937000" cy="681569"/>
          </a:xfrm>
          <a:prstGeom prst="rect">
            <a:avLst/>
          </a:prstGeom>
        </p:spPr>
      </p:pic>
      <p:cxnSp>
        <p:nvCxnSpPr>
          <p:cNvPr id="10" name="Straight Connector 9">
            <a:extLst>
              <a:ext uri="{FF2B5EF4-FFF2-40B4-BE49-F238E27FC236}">
                <a16:creationId xmlns:a16="http://schemas.microsoft.com/office/drawing/2014/main" id="{AB086841-E15B-453E-BCE0-65C85E593E02}"/>
              </a:ext>
            </a:extLst>
          </p:cNvPr>
          <p:cNvCxnSpPr/>
          <p:nvPr userDrawn="1"/>
        </p:nvCxnSpPr>
        <p:spPr>
          <a:xfrm>
            <a:off x="1117600" y="6172200"/>
            <a:ext cx="104648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604148"/>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Lst>
  <p:hf hdr="0" ftr="0" dt="0"/>
  <p:txStyles>
    <p:titleStyle>
      <a:lvl1pPr algn="l" defTabSz="457189" rtl="0" eaLnBrk="1" latinLnBrk="0" hangingPunct="1">
        <a:spcBef>
          <a:spcPct val="0"/>
        </a:spcBef>
        <a:buNone/>
        <a:defRPr sz="2800" b="1" kern="1200">
          <a:solidFill>
            <a:schemeClr val="bg1"/>
          </a:solidFill>
          <a:effectLst>
            <a:outerShdw blurRad="63500" algn="ctr" rotWithShape="0">
              <a:schemeClr val="bg2">
                <a:alpha val="40000"/>
              </a:schemeClr>
            </a:outerShdw>
          </a:effectLst>
          <a:latin typeface="+mj-lt"/>
          <a:ea typeface="+mj-ea"/>
          <a:cs typeface="+mj-cs"/>
        </a:defRPr>
      </a:lvl1pPr>
    </p:titleStyle>
    <p:bodyStyle>
      <a:lvl1pPr marL="0" indent="0" algn="l" defTabSz="457189" rtl="0" eaLnBrk="1" latinLnBrk="0" hangingPunct="1">
        <a:spcBef>
          <a:spcPct val="20000"/>
        </a:spcBef>
        <a:buFont typeface="Wingdings" charset="2"/>
        <a:buNone/>
        <a:defRPr lang="en-US" sz="2800" kern="1200" smtClean="0">
          <a:solidFill>
            <a:schemeClr val="tx1"/>
          </a:solidFill>
          <a:latin typeface="+mn-lt"/>
          <a:ea typeface="+mn-ea"/>
          <a:cs typeface="+mn-cs"/>
        </a:defRPr>
      </a:lvl1pPr>
      <a:lvl2pPr marL="742932" indent="-285744" algn="l" defTabSz="457189" rtl="0" eaLnBrk="1" latinLnBrk="0" hangingPunct="1">
        <a:spcBef>
          <a:spcPct val="20000"/>
        </a:spcBef>
        <a:buClr>
          <a:schemeClr val="tx2"/>
        </a:buClr>
        <a:buFont typeface="Wingdings" charset="2"/>
        <a:buChar char="§"/>
        <a:defRPr lang="en-US" sz="1800" kern="1200" smtClean="0">
          <a:solidFill>
            <a:schemeClr val="tx1"/>
          </a:solidFill>
          <a:latin typeface="+mn-lt"/>
          <a:ea typeface="+mn-ea"/>
          <a:cs typeface="+mn-cs"/>
        </a:defRPr>
      </a:lvl2pPr>
      <a:lvl3pPr marL="1142971" indent="-228594" algn="l" defTabSz="457189" rtl="0" eaLnBrk="1" latinLnBrk="0" hangingPunct="1">
        <a:spcBef>
          <a:spcPct val="20000"/>
        </a:spcBef>
        <a:buFont typeface="Wingdings" charset="2"/>
        <a:buChar char="§"/>
        <a:defRPr lang="en-US" sz="1800" kern="1200" smtClean="0">
          <a:solidFill>
            <a:schemeClr val="tx1"/>
          </a:solidFill>
          <a:latin typeface="+mn-lt"/>
          <a:ea typeface="+mn-ea"/>
          <a:cs typeface="+mn-cs"/>
        </a:defRPr>
      </a:lvl3pPr>
      <a:lvl4pPr marL="1600160" indent="-228594" algn="l" defTabSz="457189" rtl="0" eaLnBrk="1" latinLnBrk="0" hangingPunct="1">
        <a:spcBef>
          <a:spcPct val="20000"/>
        </a:spcBef>
        <a:buFont typeface="Wingdings" charset="2"/>
        <a:buChar char="§"/>
        <a:defRPr lang="en-US" sz="1800" kern="1200" smtClean="0">
          <a:solidFill>
            <a:schemeClr val="tx1"/>
          </a:solidFill>
          <a:latin typeface="+mn-lt"/>
          <a:ea typeface="+mn-ea"/>
          <a:cs typeface="+mn-cs"/>
        </a:defRPr>
      </a:lvl4pPr>
      <a:lvl5pPr marL="2057349" indent="-228594" algn="l" defTabSz="457189" rtl="0" eaLnBrk="1" latinLnBrk="0" hangingPunct="1">
        <a:spcBef>
          <a:spcPct val="20000"/>
        </a:spcBef>
        <a:buFont typeface="Wingdings" charset="2"/>
        <a:buChar char="§"/>
        <a:defRPr lang="en-US" sz="1800" kern="1200" dirty="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FA23D1E-55DB-434A-9B0E-EB04C92F87E3}" type="datetimeFigureOut">
              <a:rPr lang="en-US" smtClean="0"/>
              <a:t>7/14/2022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36CEDAA-AA30-40B6-AEC1-963808F57B8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7443915"/>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mailto:Fred.yebra@cpa.texas.gov" TargetMode="External"/><Relationship Id="rId2" Type="http://schemas.openxmlformats.org/officeDocument/2006/relationships/hyperlink" Target="mailto:eddy.trevino@cpa.texas.gov" TargetMode="External"/><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onservenorthtexas.org/event-archiv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cguzman@nctcog.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onservenorthtexas.org/event-archiv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cook@nctcog.org" TargetMode="External"/><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hyperlink" Target="https://www.nctcog.org/envir/natural-resources/energy-efficiency" TargetMode="External"/><Relationship Id="rId4" Type="http://schemas.openxmlformats.org/officeDocument/2006/relationships/hyperlink" Target="mailto:lclark@nctcog.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conservenorthtexas.org/" TargetMode="Externa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www.gosolartexas.org/" TargetMode="External"/><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epartnership.org/program-areas/energy-codes-2/energy-codes/2015-energy-code-adoption-toolkit/"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omptroller.texas.gov/programs/seco"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comptroller.texas.gov/programs/seco/funding/loansta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hyperlink" Target="https://www.youtube.com/watch?v=4IFuj_5ZeGI"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naseo.org/Data/Sites/1/documents/energyassurance/documents/pti_local_governement_energy_guidelines.pdf" TargetMode="External"/><Relationship Id="rId1" Type="http://schemas.openxmlformats.org/officeDocument/2006/relationships/slideLayout" Target="../slideLayouts/slideLayout7.xml"/><Relationship Id="rId5" Type="http://schemas.openxmlformats.org/officeDocument/2006/relationships/hyperlink" Target="http://www.energyassurance.us/" TargetMode="External"/><Relationship Id="rId4" Type="http://schemas.openxmlformats.org/officeDocument/2006/relationships/hyperlink" Target="https://sites.google.com/site/ptileap/publicat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ceee.org/research-report/u1508" TargetMode="External"/><Relationship Id="rId1" Type="http://schemas.openxmlformats.org/officeDocument/2006/relationships/slideLayout" Target="../slideLayouts/slideLayout7.xml"/><Relationship Id="rId5" Type="http://schemas.openxmlformats.org/officeDocument/2006/relationships/hyperlink" Target="https://aceee.org/sites/default/files/publications/researchreports/u1508.pdf" TargetMode="Externa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nist.gov/topics/community-resilience/planning-guide"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betterbuildingssolutioncenter.energy.gov/sites/default/files/attachments/Resilience%20factsheet%203.4.19.pdf" TargetMode="Externa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betterbuildingsinitiative.energy.gov/resources/distributed-generation-dg-resilience-planning-guide"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www.harcresearch.org/work/CHP_TAP"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betterbuildingsinitiative.energy.gov/toolkits/commercial-pace-financing-resilienc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reopt.nrel.gov/tool" TargetMode="External"/><Relationship Id="rId2" Type="http://schemas.openxmlformats.org/officeDocument/2006/relationships/hyperlink" Target="https://www.energy.gov/eere/slsc/state-and-local-solution-center" TargetMode="Externa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6.sv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hyperlink" Target="https://www.texaspaceauthority.org/wp-content/uploads/public-sector-2018-11-19.pdf" TargetMode="External"/><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90A9-A717-44A7-A48F-88574B07D2B6}"/>
              </a:ext>
            </a:extLst>
          </p:cNvPr>
          <p:cNvSpPr>
            <a:spLocks noGrp="1"/>
          </p:cNvSpPr>
          <p:nvPr>
            <p:ph type="ctrTitle"/>
          </p:nvPr>
        </p:nvSpPr>
        <p:spPr>
          <a:xfrm>
            <a:off x="1066799" y="1488794"/>
            <a:ext cx="10058400" cy="1204072"/>
          </a:xfrm>
        </p:spPr>
        <p:txBody>
          <a:bodyPr anchor="t">
            <a:noAutofit/>
          </a:bodyPr>
          <a:lstStyle/>
          <a:p>
            <a:pPr algn="ctr"/>
            <a:r>
              <a:rPr lang="en-US" sz="4400" b="1" dirty="0">
                <a:solidFill>
                  <a:schemeClr val="tx1">
                    <a:lumMod val="75000"/>
                    <a:lumOff val="25000"/>
                  </a:schemeClr>
                </a:solidFill>
                <a:latin typeface="+mn-lt"/>
              </a:rPr>
              <a:t>Presentation of Whitepaper on Integrating Energy Resilience into Hazard Mitigation Planning</a:t>
            </a:r>
          </a:p>
        </p:txBody>
      </p:sp>
      <p:sp>
        <p:nvSpPr>
          <p:cNvPr id="3" name="Subtitle 2">
            <a:extLst>
              <a:ext uri="{FF2B5EF4-FFF2-40B4-BE49-F238E27FC236}">
                <a16:creationId xmlns:a16="http://schemas.microsoft.com/office/drawing/2014/main" id="{7A1CABF3-FA36-408F-A3D1-614DE8786901}"/>
              </a:ext>
            </a:extLst>
          </p:cNvPr>
          <p:cNvSpPr>
            <a:spLocks noGrp="1"/>
          </p:cNvSpPr>
          <p:nvPr>
            <p:ph type="subTitle" idx="1"/>
          </p:nvPr>
        </p:nvSpPr>
        <p:spPr>
          <a:xfrm>
            <a:off x="1066800" y="3134337"/>
            <a:ext cx="10058400" cy="1143000"/>
          </a:xfrm>
        </p:spPr>
        <p:txBody>
          <a:bodyPr/>
          <a:lstStyle/>
          <a:p>
            <a:pPr algn="ctr"/>
            <a:r>
              <a:rPr lang="en-US" b="1" dirty="0">
                <a:solidFill>
                  <a:schemeClr val="tx1">
                    <a:lumMod val="85000"/>
                    <a:lumOff val="15000"/>
                  </a:schemeClr>
                </a:solidFill>
              </a:rPr>
              <a:t>North Central Texas Council of Governments</a:t>
            </a:r>
          </a:p>
          <a:p>
            <a:pPr algn="ctr"/>
            <a:r>
              <a:rPr lang="en-US" b="1" dirty="0">
                <a:solidFill>
                  <a:schemeClr val="tx1">
                    <a:lumMod val="85000"/>
                    <a:lumOff val="15000"/>
                  </a:schemeClr>
                </a:solidFill>
              </a:rPr>
              <a:t>August 3, 2022</a:t>
            </a:r>
          </a:p>
          <a:p>
            <a:endParaRPr lang="en-US" dirty="0"/>
          </a:p>
        </p:txBody>
      </p:sp>
      <p:pic>
        <p:nvPicPr>
          <p:cNvPr id="5" name="Picture 4" descr="A close up of a logo&#10;&#10;Description automatically generated">
            <a:extLst>
              <a:ext uri="{FF2B5EF4-FFF2-40B4-BE49-F238E27FC236}">
                <a16:creationId xmlns:a16="http://schemas.microsoft.com/office/drawing/2014/main" id="{2E08DD1B-3100-4E57-ABA9-02E074CE9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724" y="4563611"/>
            <a:ext cx="1974551" cy="1471715"/>
          </a:xfrm>
          <a:prstGeom prst="rect">
            <a:avLst/>
          </a:prstGeom>
        </p:spPr>
      </p:pic>
    </p:spTree>
    <p:extLst>
      <p:ext uri="{BB962C8B-B14F-4D97-AF65-F5344CB8AC3E}">
        <p14:creationId xmlns:p14="http://schemas.microsoft.com/office/powerpoint/2010/main" val="328334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559A-71E4-4530-8866-4385E1FBDD87}"/>
              </a:ext>
            </a:extLst>
          </p:cNvPr>
          <p:cNvSpPr>
            <a:spLocks noGrp="1"/>
          </p:cNvSpPr>
          <p:nvPr>
            <p:ph type="title"/>
          </p:nvPr>
        </p:nvSpPr>
        <p:spPr/>
        <p:txBody>
          <a:bodyPr/>
          <a:lstStyle/>
          <a:p>
            <a:r>
              <a:rPr lang="en-US"/>
              <a:t>Poll Questions	</a:t>
            </a:r>
          </a:p>
        </p:txBody>
      </p:sp>
      <p:sp>
        <p:nvSpPr>
          <p:cNvPr id="3" name="Content Placeholder 2">
            <a:extLst>
              <a:ext uri="{FF2B5EF4-FFF2-40B4-BE49-F238E27FC236}">
                <a16:creationId xmlns:a16="http://schemas.microsoft.com/office/drawing/2014/main" id="{34FF4199-16E9-4010-A9BB-33415E374515}"/>
              </a:ext>
            </a:extLst>
          </p:cNvPr>
          <p:cNvSpPr>
            <a:spLocks noGrp="1"/>
          </p:cNvSpPr>
          <p:nvPr>
            <p:ph idx="1"/>
          </p:nvPr>
        </p:nvSpPr>
        <p:spPr/>
        <p:txBody>
          <a:bodyPr/>
          <a:lstStyle/>
          <a:p>
            <a:r>
              <a:rPr lang="en-US" sz="3200"/>
              <a:t>To participate in poll questions:</a:t>
            </a:r>
          </a:p>
          <a:p>
            <a:endParaRPr lang="en-US"/>
          </a:p>
          <a:p>
            <a:pPr marL="502920" indent="-457200">
              <a:buFont typeface="+mj-lt"/>
              <a:buAutoNum type="arabicPeriod"/>
            </a:pPr>
            <a:r>
              <a:rPr lang="en-US" sz="3200"/>
              <a:t>Go to PollEv.com</a:t>
            </a:r>
          </a:p>
          <a:p>
            <a:pPr marL="502920" indent="-457200">
              <a:buFont typeface="+mj-lt"/>
              <a:buAutoNum type="arabicPeriod"/>
            </a:pPr>
            <a:r>
              <a:rPr lang="en-US" sz="3200"/>
              <a:t>Enter NCTCOGENV444</a:t>
            </a:r>
          </a:p>
        </p:txBody>
      </p:sp>
    </p:spTree>
    <p:extLst>
      <p:ext uri="{BB962C8B-B14F-4D97-AF65-F5344CB8AC3E}">
        <p14:creationId xmlns:p14="http://schemas.microsoft.com/office/powerpoint/2010/main" val="28455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Combined heat and power in </a:t>
            </a:r>
            <a:r>
              <a:rPr lang="en-US" err="1"/>
              <a:t>texas</a:t>
            </a:r>
            <a:endParaRPr lang="en-US"/>
          </a:p>
        </p:txBody>
      </p:sp>
      <p:sp>
        <p:nvSpPr>
          <p:cNvPr id="3" name="Subtitle 2"/>
          <p:cNvSpPr>
            <a:spLocks noGrp="1"/>
          </p:cNvSpPr>
          <p:nvPr>
            <p:ph type="subTitle" idx="1"/>
          </p:nvPr>
        </p:nvSpPr>
        <p:spPr/>
        <p:txBody>
          <a:bodyPr>
            <a:normAutofit fontScale="92500" lnSpcReduction="20000"/>
          </a:bodyPr>
          <a:lstStyle/>
          <a:p>
            <a:r>
              <a:rPr lang="en-US"/>
              <a:t>Roundtable on Integrating Energy Resilience into Hazard Mitigation Planning</a:t>
            </a:r>
          </a:p>
          <a:p>
            <a:r>
              <a:rPr lang="en-US"/>
              <a:t>October 2021</a:t>
            </a:r>
          </a:p>
        </p:txBody>
      </p:sp>
      <p:pic>
        <p:nvPicPr>
          <p:cNvPr id="8" name="Picture 7" descr="A picture containing application&#10;&#10;Description automatically generated">
            <a:extLst>
              <a:ext uri="{FF2B5EF4-FFF2-40B4-BE49-F238E27FC236}">
                <a16:creationId xmlns:a16="http://schemas.microsoft.com/office/drawing/2014/main" id="{FE49128F-95FF-4B34-AE19-591EA2B19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9662" y="4028065"/>
            <a:ext cx="2743200" cy="1394876"/>
          </a:xfrm>
          <a:prstGeom prst="rect">
            <a:avLst/>
          </a:prstGeom>
        </p:spPr>
      </p:pic>
    </p:spTree>
    <p:extLst>
      <p:ext uri="{BB962C8B-B14F-4D97-AF65-F5344CB8AC3E}">
        <p14:creationId xmlns:p14="http://schemas.microsoft.com/office/powerpoint/2010/main" val="80215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A4543DF-9A4C-44B4-964D-34C34AFC7367}"/>
              </a:ext>
            </a:extLst>
          </p:cNvPr>
          <p:cNvSpPr/>
          <p:nvPr/>
        </p:nvSpPr>
        <p:spPr>
          <a:xfrm>
            <a:off x="7325641" y="2381783"/>
            <a:ext cx="3844322"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LoanSTAR Loan Program</a:t>
            </a:r>
          </a:p>
        </p:txBody>
      </p:sp>
      <p:sp>
        <p:nvSpPr>
          <p:cNvPr id="26" name="Rectangle 25">
            <a:extLst>
              <a:ext uri="{FF2B5EF4-FFF2-40B4-BE49-F238E27FC236}">
                <a16:creationId xmlns:a16="http://schemas.microsoft.com/office/drawing/2014/main" id="{95CC545F-3DC1-48F5-B368-8730EEDC65BB}"/>
              </a:ext>
            </a:extLst>
          </p:cNvPr>
          <p:cNvSpPr/>
          <p:nvPr/>
        </p:nvSpPr>
        <p:spPr>
          <a:xfrm>
            <a:off x="6491155" y="1093633"/>
            <a:ext cx="4887877"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Technical Assistance and Training</a:t>
            </a:r>
          </a:p>
        </p:txBody>
      </p:sp>
      <p:sp>
        <p:nvSpPr>
          <p:cNvPr id="28" name="Rectangle 27">
            <a:extLst>
              <a:ext uri="{FF2B5EF4-FFF2-40B4-BE49-F238E27FC236}">
                <a16:creationId xmlns:a16="http://schemas.microsoft.com/office/drawing/2014/main" id="{0BFBDB0F-4603-42DB-BCC8-97E1C282B3DB}"/>
              </a:ext>
            </a:extLst>
          </p:cNvPr>
          <p:cNvSpPr/>
          <p:nvPr/>
        </p:nvSpPr>
        <p:spPr>
          <a:xfrm>
            <a:off x="2190463" y="3705405"/>
            <a:ext cx="3648051"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Watt Watchers of Texas</a:t>
            </a:r>
          </a:p>
        </p:txBody>
      </p:sp>
      <p:sp>
        <p:nvSpPr>
          <p:cNvPr id="29" name="Rectangle 28">
            <a:extLst>
              <a:ext uri="{FF2B5EF4-FFF2-40B4-BE49-F238E27FC236}">
                <a16:creationId xmlns:a16="http://schemas.microsoft.com/office/drawing/2014/main" id="{41C2579E-628A-41F5-99B8-B184A5C385FB}"/>
              </a:ext>
            </a:extLst>
          </p:cNvPr>
          <p:cNvSpPr/>
          <p:nvPr/>
        </p:nvSpPr>
        <p:spPr>
          <a:xfrm>
            <a:off x="6713843" y="3705405"/>
            <a:ext cx="2221250"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Energy Codes</a:t>
            </a:r>
          </a:p>
        </p:txBody>
      </p:sp>
      <p:pic>
        <p:nvPicPr>
          <p:cNvPr id="32" name="Picture 31" descr="Logo&#10;&#10;Description automatically generated">
            <a:extLst>
              <a:ext uri="{FF2B5EF4-FFF2-40B4-BE49-F238E27FC236}">
                <a16:creationId xmlns:a16="http://schemas.microsoft.com/office/drawing/2014/main" id="{35F635B7-0D81-496D-895B-D67B9A8B1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224" y="1667949"/>
            <a:ext cx="1966130" cy="1950889"/>
          </a:xfrm>
          <a:prstGeom prst="rect">
            <a:avLst/>
          </a:prstGeom>
        </p:spPr>
      </p:pic>
      <p:sp>
        <p:nvSpPr>
          <p:cNvPr id="7" name="Rectangle 6">
            <a:extLst>
              <a:ext uri="{FF2B5EF4-FFF2-40B4-BE49-F238E27FC236}">
                <a16:creationId xmlns:a16="http://schemas.microsoft.com/office/drawing/2014/main" id="{C90277C3-018B-4C0A-863A-A68F999C036A}"/>
              </a:ext>
            </a:extLst>
          </p:cNvPr>
          <p:cNvSpPr/>
          <p:nvPr/>
        </p:nvSpPr>
        <p:spPr>
          <a:xfrm>
            <a:off x="1655956" y="1093633"/>
            <a:ext cx="3671518"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Statutory Requirements</a:t>
            </a:r>
          </a:p>
        </p:txBody>
      </p:sp>
      <p:sp>
        <p:nvSpPr>
          <p:cNvPr id="8" name="Rectangle 7">
            <a:extLst>
              <a:ext uri="{FF2B5EF4-FFF2-40B4-BE49-F238E27FC236}">
                <a16:creationId xmlns:a16="http://schemas.microsoft.com/office/drawing/2014/main" id="{B9F796DC-FDFD-46BD-9756-73A2A0FCAE0D}"/>
              </a:ext>
            </a:extLst>
          </p:cNvPr>
          <p:cNvSpPr/>
          <p:nvPr/>
        </p:nvSpPr>
        <p:spPr>
          <a:xfrm>
            <a:off x="1022037" y="2399519"/>
            <a:ext cx="3729675"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Clean Energy Incubation</a:t>
            </a:r>
          </a:p>
        </p:txBody>
      </p:sp>
    </p:spTree>
    <p:extLst>
      <p:ext uri="{BB962C8B-B14F-4D97-AF65-F5344CB8AC3E}">
        <p14:creationId xmlns:p14="http://schemas.microsoft.com/office/powerpoint/2010/main" val="357226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98377" y="622444"/>
            <a:ext cx="1245326" cy="636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Rectangle 1"/>
          <p:cNvSpPr/>
          <p:nvPr/>
        </p:nvSpPr>
        <p:spPr>
          <a:xfrm>
            <a:off x="5103223" y="6496594"/>
            <a:ext cx="1132114" cy="108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7" name="Picture 6" descr="Graphical user interface, application, website&#10;&#10;Description automatically generated">
            <a:extLst>
              <a:ext uri="{FF2B5EF4-FFF2-40B4-BE49-F238E27FC236}">
                <a16:creationId xmlns:a16="http://schemas.microsoft.com/office/drawing/2014/main" id="{F529F0DC-1ECB-43A5-8421-2F37672DD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281" y="1"/>
            <a:ext cx="7680960" cy="6866436"/>
          </a:xfrm>
          <a:prstGeom prst="rect">
            <a:avLst/>
          </a:prstGeom>
        </p:spPr>
      </p:pic>
    </p:spTree>
    <p:extLst>
      <p:ext uri="{BB962C8B-B14F-4D97-AF65-F5344CB8AC3E}">
        <p14:creationId xmlns:p14="http://schemas.microsoft.com/office/powerpoint/2010/main" val="52305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7036337-703B-4EAF-B835-EDDD060AF966}"/>
              </a:ext>
            </a:extLst>
          </p:cNvPr>
          <p:cNvSpPr>
            <a:spLocks noGrp="1"/>
          </p:cNvSpPr>
          <p:nvPr>
            <p:ph type="title"/>
          </p:nvPr>
        </p:nvSpPr>
        <p:spPr>
          <a:xfrm>
            <a:off x="756357" y="1113764"/>
            <a:ext cx="3472550" cy="4624327"/>
          </a:xfrm>
        </p:spPr>
        <p:txBody>
          <a:bodyPr anchor="ctr">
            <a:normAutofit/>
          </a:bodyPr>
          <a:lstStyle/>
          <a:p>
            <a:r>
              <a:rPr lang="en-US" sz="3200" b="1">
                <a:solidFill>
                  <a:srgbClr val="FFFFFF"/>
                </a:solidFill>
              </a:rPr>
              <a:t>Statute</a:t>
            </a:r>
            <a:br>
              <a:rPr lang="en-US" sz="3200" b="1">
                <a:solidFill>
                  <a:srgbClr val="FFFFFF"/>
                </a:solidFill>
              </a:rPr>
            </a:br>
            <a:r>
              <a:rPr lang="en-US" sz="3200" b="1">
                <a:solidFill>
                  <a:srgbClr val="FFFFFF"/>
                </a:solidFill>
              </a:rPr>
              <a:t>10 TGC 2311.003</a:t>
            </a:r>
          </a:p>
        </p:txBody>
      </p:sp>
      <p:sp>
        <p:nvSpPr>
          <p:cNvPr id="3" name="Content Placeholder 2">
            <a:extLst>
              <a:ext uri="{FF2B5EF4-FFF2-40B4-BE49-F238E27FC236}">
                <a16:creationId xmlns:a16="http://schemas.microsoft.com/office/drawing/2014/main" id="{FC53D76C-84B9-4C45-B216-CEF0BBB67391}"/>
              </a:ext>
            </a:extLst>
          </p:cNvPr>
          <p:cNvSpPr>
            <a:spLocks noGrp="1"/>
          </p:cNvSpPr>
          <p:nvPr>
            <p:ph idx="1"/>
          </p:nvPr>
        </p:nvSpPr>
        <p:spPr>
          <a:xfrm>
            <a:off x="5155905" y="485678"/>
            <a:ext cx="6108179" cy="5888772"/>
          </a:xfrm>
        </p:spPr>
        <p:txBody>
          <a:bodyPr anchor="ctr">
            <a:normAutofit lnSpcReduction="10000"/>
          </a:bodyPr>
          <a:lstStyle/>
          <a:p>
            <a:pPr marL="0" indent="0">
              <a:lnSpc>
                <a:spcPct val="90000"/>
              </a:lnSpc>
              <a:buNone/>
            </a:pPr>
            <a:r>
              <a:rPr lang="en-US" sz="2000"/>
              <a:t>Sec. 2311.002.  </a:t>
            </a:r>
            <a:br>
              <a:rPr lang="en-US" sz="2000"/>
            </a:br>
            <a:r>
              <a:rPr lang="en-US" sz="2000"/>
              <a:t>COMBINED HEATING AND POWER SYSTEMS.  </a:t>
            </a:r>
          </a:p>
          <a:p>
            <a:pPr marL="0" indent="0">
              <a:lnSpc>
                <a:spcPct val="90000"/>
              </a:lnSpc>
              <a:buNone/>
            </a:pPr>
            <a:r>
              <a:rPr lang="en-US" sz="2000"/>
              <a:t>(a)  When constructing or extensively renovating a critical governmental facility or replacing major heating, ventilation, and air-conditioning equipment for a critical governmental facility, </a:t>
            </a:r>
            <a:br>
              <a:rPr lang="en-US" sz="2000"/>
            </a:br>
            <a:br>
              <a:rPr lang="en-US" sz="2000"/>
            </a:br>
            <a:r>
              <a:rPr lang="en-US" sz="2000"/>
              <a:t>the entity with charge and control of the facility shall evaluate whether equipping the facility with a combined heating and power system would result in expected energy savings that would exceed the expected costs of purchasing, operating, and maintaining the system over a 20-year period.  </a:t>
            </a:r>
            <a:br>
              <a:rPr lang="en-US" sz="2000"/>
            </a:br>
            <a:br>
              <a:rPr lang="en-US" sz="2000"/>
            </a:br>
            <a:r>
              <a:rPr lang="en-US" sz="2000"/>
              <a:t>Notwithstanding Chapter 2302 </a:t>
            </a:r>
            <a:r>
              <a:rPr lang="en-US" sz="2000">
                <a:solidFill>
                  <a:srgbClr val="FF0000"/>
                </a:solidFill>
              </a:rPr>
              <a:t>(Cogeneration)</a:t>
            </a:r>
            <a:r>
              <a:rPr lang="en-US" sz="2000"/>
              <a:t>, the entity may equip the facility with a combined heating and power system if the expected energy savings exceed the expected costs.</a:t>
            </a:r>
          </a:p>
          <a:p>
            <a:pPr marL="0" indent="0">
              <a:lnSpc>
                <a:spcPct val="90000"/>
              </a:lnSpc>
              <a:buNone/>
            </a:pPr>
            <a:endParaRPr lang="en-US" sz="2000"/>
          </a:p>
          <a:p>
            <a:pPr marL="0" indent="0">
              <a:lnSpc>
                <a:spcPct val="90000"/>
              </a:lnSpc>
              <a:buNone/>
            </a:pPr>
            <a:r>
              <a:rPr lang="en-US" sz="2000">
                <a:solidFill>
                  <a:srgbClr val="FF0000"/>
                </a:solidFill>
              </a:rPr>
              <a:t>(b)  The State Energy Conservation Office shall establish guidelines for the evaluation under Subsection (a).</a:t>
            </a:r>
          </a:p>
        </p:txBody>
      </p:sp>
    </p:spTree>
    <p:extLst>
      <p:ext uri="{BB962C8B-B14F-4D97-AF65-F5344CB8AC3E}">
        <p14:creationId xmlns:p14="http://schemas.microsoft.com/office/powerpoint/2010/main" val="406981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BED655-2EC5-4704-ADD4-A9156453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BA419E7-4B43-4FA7-846D-76D394A32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F7D34090-8F5C-4A49-8452-7328D6632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1B55B7B2-03F9-46F2-AE7C-2AC5156F4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1" name="Rectangle 3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D9ABE63-4F2E-4002-8F8C-227274ECEEC9}"/>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Guidelines</a:t>
            </a:r>
          </a:p>
        </p:txBody>
      </p:sp>
      <p:sp>
        <p:nvSpPr>
          <p:cNvPr id="33" name="Rectangle 3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rgbClr val="07D8FF"/>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Graphical user interface, text, application, Word, email&#10;&#10;Description automatically generated">
            <a:extLst>
              <a:ext uri="{FF2B5EF4-FFF2-40B4-BE49-F238E27FC236}">
                <a16:creationId xmlns:a16="http://schemas.microsoft.com/office/drawing/2014/main" id="{C2F2141C-6A5D-4307-9740-61CD8D408A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913" b="-1"/>
          <a:stretch/>
        </p:blipFill>
        <p:spPr>
          <a:xfrm>
            <a:off x="4654295" y="457200"/>
            <a:ext cx="7086151" cy="5899650"/>
          </a:xfrm>
          <a:prstGeom prst="rect">
            <a:avLst/>
          </a:prstGeom>
        </p:spPr>
      </p:pic>
    </p:spTree>
    <p:extLst>
      <p:ext uri="{BB962C8B-B14F-4D97-AF65-F5344CB8AC3E}">
        <p14:creationId xmlns:p14="http://schemas.microsoft.com/office/powerpoint/2010/main" val="1519945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a:t>Contacts</a:t>
            </a:r>
          </a:p>
        </p:txBody>
      </p:sp>
      <p:sp>
        <p:nvSpPr>
          <p:cNvPr id="2" name="Content Placeholder 1"/>
          <p:cNvSpPr>
            <a:spLocks noGrp="1"/>
          </p:cNvSpPr>
          <p:nvPr>
            <p:ph sz="half" idx="1"/>
          </p:nvPr>
        </p:nvSpPr>
        <p:spPr>
          <a:xfrm>
            <a:off x="581193" y="2333897"/>
            <a:ext cx="11029616" cy="3988526"/>
          </a:xfrm>
        </p:spPr>
        <p:txBody>
          <a:bodyPr>
            <a:normAutofit/>
          </a:bodyPr>
          <a:lstStyle/>
          <a:p>
            <a:pPr marL="0" indent="0" algn="ctr">
              <a:buNone/>
            </a:pPr>
            <a:r>
              <a:rPr lang="en-US" sz="2000"/>
              <a:t>Eddy Trevino </a:t>
            </a:r>
            <a:br>
              <a:rPr lang="en-US" sz="2000"/>
            </a:br>
            <a:r>
              <a:rPr lang="en-US" sz="2000"/>
              <a:t>Director</a:t>
            </a:r>
          </a:p>
          <a:p>
            <a:pPr marL="0" indent="0" algn="ctr">
              <a:buNone/>
            </a:pPr>
            <a:r>
              <a:rPr lang="en-US" sz="2000"/>
              <a:t>512-463-1876</a:t>
            </a:r>
            <a:br>
              <a:rPr lang="en-US" sz="2000"/>
            </a:br>
            <a:r>
              <a:rPr lang="en-US" sz="2000">
                <a:hlinkClick r:id="rId2"/>
              </a:rPr>
              <a:t>eddy.trevino@cpa.texas.gov</a:t>
            </a:r>
            <a:endParaRPr lang="en-US" sz="2000"/>
          </a:p>
          <a:p>
            <a:pPr marL="0" indent="0" algn="ctr">
              <a:buNone/>
            </a:pPr>
            <a:endParaRPr lang="en-US" sz="2000"/>
          </a:p>
          <a:p>
            <a:pPr marL="0" indent="0" algn="ctr">
              <a:buNone/>
            </a:pPr>
            <a:r>
              <a:rPr lang="en-US" sz="2000"/>
              <a:t>Fred Yebra</a:t>
            </a:r>
            <a:br>
              <a:rPr lang="en-US" sz="2000"/>
            </a:br>
            <a:r>
              <a:rPr lang="en-US" sz="2000"/>
              <a:t>SECO Engineer</a:t>
            </a:r>
          </a:p>
          <a:p>
            <a:pPr marL="0" indent="0" algn="ctr">
              <a:buNone/>
            </a:pPr>
            <a:r>
              <a:rPr lang="en-US" sz="2000"/>
              <a:t>512-475-0753</a:t>
            </a:r>
          </a:p>
          <a:p>
            <a:pPr marL="0" indent="0" algn="ctr">
              <a:buNone/>
            </a:pPr>
            <a:r>
              <a:rPr lang="en-US" sz="2000">
                <a:hlinkClick r:id="rId3"/>
              </a:rPr>
              <a:t>fred.yebra@cpa.texas.gov</a:t>
            </a:r>
            <a:r>
              <a:rPr lang="en-US" sz="2000"/>
              <a:t> </a:t>
            </a:r>
          </a:p>
          <a:p>
            <a:pPr marL="0" indent="0" algn="ctr">
              <a:buNone/>
            </a:pPr>
            <a:endParaRPr lang="en-US"/>
          </a:p>
        </p:txBody>
      </p:sp>
      <p:sp>
        <p:nvSpPr>
          <p:cNvPr id="7" name="TextBox 6"/>
          <p:cNvSpPr txBox="1"/>
          <p:nvPr/>
        </p:nvSpPr>
        <p:spPr>
          <a:xfrm>
            <a:off x="4298616" y="6322423"/>
            <a:ext cx="35947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Gill Sans MT" panose="020B0502020104020203"/>
                <a:ea typeface="+mn-ea"/>
                <a:cs typeface="+mn-cs"/>
              </a:rPr>
              <a:t>www.seco.cpa.texas.gov</a:t>
            </a:r>
          </a:p>
        </p:txBody>
      </p:sp>
      <p:pic>
        <p:nvPicPr>
          <p:cNvPr id="9" name="Picture 8" descr="A picture containing application&#10;&#10;Description automatically generated">
            <a:extLst>
              <a:ext uri="{FF2B5EF4-FFF2-40B4-BE49-F238E27FC236}">
                <a16:creationId xmlns:a16="http://schemas.microsoft.com/office/drawing/2014/main" id="{815D8225-B4C0-4628-91FC-8E9A4603C1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0240" y="642625"/>
            <a:ext cx="2286000" cy="1162397"/>
          </a:xfrm>
          <a:prstGeom prst="rect">
            <a:avLst/>
          </a:prstGeom>
        </p:spPr>
      </p:pic>
    </p:spTree>
    <p:extLst>
      <p:ext uri="{BB962C8B-B14F-4D97-AF65-F5344CB8AC3E}">
        <p14:creationId xmlns:p14="http://schemas.microsoft.com/office/powerpoint/2010/main" val="884715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7D39-C59B-4326-8460-3EE35B6B34E2}"/>
              </a:ext>
            </a:extLst>
          </p:cNvPr>
          <p:cNvSpPr>
            <a:spLocks noGrp="1"/>
          </p:cNvSpPr>
          <p:nvPr>
            <p:ph type="title"/>
          </p:nvPr>
        </p:nvSpPr>
        <p:spPr/>
        <p:txBody>
          <a:bodyPr/>
          <a:lstStyle/>
          <a:p>
            <a:r>
              <a:rPr lang="en-US"/>
              <a:t>Q&amp;A Roundtable </a:t>
            </a:r>
          </a:p>
        </p:txBody>
      </p:sp>
      <p:sp>
        <p:nvSpPr>
          <p:cNvPr id="3" name="Content Placeholder 2">
            <a:extLst>
              <a:ext uri="{FF2B5EF4-FFF2-40B4-BE49-F238E27FC236}">
                <a16:creationId xmlns:a16="http://schemas.microsoft.com/office/drawing/2014/main" id="{9407C8FA-32AC-460C-982F-C9F88FF8D7DE}"/>
              </a:ext>
            </a:extLst>
          </p:cNvPr>
          <p:cNvSpPr>
            <a:spLocks noGrp="1"/>
          </p:cNvSpPr>
          <p:nvPr>
            <p:ph idx="1"/>
          </p:nvPr>
        </p:nvSpPr>
        <p:spPr/>
        <p:txBody>
          <a:bodyPr>
            <a:normAutofit/>
          </a:bodyPr>
          <a:lstStyle/>
          <a:p>
            <a:r>
              <a:rPr lang="en-US" sz="2800"/>
              <a:t>Have a question? Please raise your “hand” and unmute your line or place your question in the chat. </a:t>
            </a:r>
          </a:p>
        </p:txBody>
      </p:sp>
      <p:pic>
        <p:nvPicPr>
          <p:cNvPr id="5" name="Graphic 4" descr="Chat bubble with solid fill">
            <a:extLst>
              <a:ext uri="{FF2B5EF4-FFF2-40B4-BE49-F238E27FC236}">
                <a16:creationId xmlns:a16="http://schemas.microsoft.com/office/drawing/2014/main" id="{69339868-51F6-4904-AD0D-CB49BD551D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7200" y="3053439"/>
            <a:ext cx="1828800" cy="1828800"/>
          </a:xfrm>
          <a:prstGeom prst="rect">
            <a:avLst/>
          </a:prstGeom>
        </p:spPr>
      </p:pic>
      <p:pic>
        <p:nvPicPr>
          <p:cNvPr id="7" name="Graphic 6" descr="Programmer female with solid fill">
            <a:extLst>
              <a:ext uri="{FF2B5EF4-FFF2-40B4-BE49-F238E27FC236}">
                <a16:creationId xmlns:a16="http://schemas.microsoft.com/office/drawing/2014/main" id="{1D73F95C-150B-471B-AA95-911339196D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81600" y="4334985"/>
            <a:ext cx="1828800" cy="1828800"/>
          </a:xfrm>
          <a:prstGeom prst="rect">
            <a:avLst/>
          </a:prstGeom>
        </p:spPr>
      </p:pic>
    </p:spTree>
    <p:extLst>
      <p:ext uri="{BB962C8B-B14F-4D97-AF65-F5344CB8AC3E}">
        <p14:creationId xmlns:p14="http://schemas.microsoft.com/office/powerpoint/2010/main" val="30057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B59C-3EEB-456D-BCD3-B72E75EAFC38}"/>
              </a:ext>
            </a:extLst>
          </p:cNvPr>
          <p:cNvSpPr>
            <a:spLocks noGrp="1"/>
          </p:cNvSpPr>
          <p:nvPr>
            <p:ph type="title"/>
          </p:nvPr>
        </p:nvSpPr>
        <p:spPr/>
        <p:txBody>
          <a:bodyPr/>
          <a:lstStyle/>
          <a:p>
            <a:r>
              <a:rPr lang="en-US"/>
              <a:t>What’s Next? 		</a:t>
            </a:r>
          </a:p>
        </p:txBody>
      </p:sp>
      <p:sp>
        <p:nvSpPr>
          <p:cNvPr id="3" name="Content Placeholder 2">
            <a:extLst>
              <a:ext uri="{FF2B5EF4-FFF2-40B4-BE49-F238E27FC236}">
                <a16:creationId xmlns:a16="http://schemas.microsoft.com/office/drawing/2014/main" id="{6113D9C0-9854-41D6-ACFB-6C41AD881933}"/>
              </a:ext>
            </a:extLst>
          </p:cNvPr>
          <p:cNvSpPr>
            <a:spLocks noGrp="1"/>
          </p:cNvSpPr>
          <p:nvPr>
            <p:ph idx="1"/>
          </p:nvPr>
        </p:nvSpPr>
        <p:spPr/>
        <p:txBody>
          <a:bodyPr/>
          <a:lstStyle/>
          <a:p>
            <a:pPr lvl="1">
              <a:buFont typeface="Arial" panose="020B0604020202020204" pitchFamily="34" charset="0"/>
              <a:buChar char="•"/>
            </a:pPr>
            <a:r>
              <a:rPr lang="en-US" sz="2800" dirty="0"/>
              <a:t>Microgrid Tour - 2022</a:t>
            </a:r>
          </a:p>
          <a:p>
            <a:pPr lvl="1">
              <a:buFont typeface="Arial" panose="020B0604020202020204" pitchFamily="34" charset="0"/>
              <a:buChar char="•"/>
            </a:pPr>
            <a:r>
              <a:rPr lang="en-US" sz="2800" dirty="0"/>
              <a:t>Develop case studies and best practices </a:t>
            </a:r>
          </a:p>
          <a:p>
            <a:pPr lvl="1">
              <a:buFont typeface="Arial" panose="020B0604020202020204" pitchFamily="34" charset="0"/>
              <a:buChar char="•"/>
            </a:pPr>
            <a:r>
              <a:rPr lang="en-US" sz="2800" dirty="0"/>
              <a:t>Develop a selection of achievable energy efficiency options and suggested language for inclusion in </a:t>
            </a:r>
            <a:r>
              <a:rPr lang="en-US" sz="2800" dirty="0" err="1"/>
              <a:t>HazMAP</a:t>
            </a:r>
            <a:r>
              <a:rPr lang="en-US" sz="2800" dirty="0"/>
              <a:t> plans and action tables</a:t>
            </a:r>
          </a:p>
          <a:p>
            <a:endParaRPr lang="en-US" dirty="0"/>
          </a:p>
        </p:txBody>
      </p:sp>
    </p:spTree>
    <p:extLst>
      <p:ext uri="{BB962C8B-B14F-4D97-AF65-F5344CB8AC3E}">
        <p14:creationId xmlns:p14="http://schemas.microsoft.com/office/powerpoint/2010/main" val="1671568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6156-4841-4B84-951F-B45A271030DB}"/>
              </a:ext>
            </a:extLst>
          </p:cNvPr>
          <p:cNvSpPr>
            <a:spLocks noGrp="1"/>
          </p:cNvSpPr>
          <p:nvPr>
            <p:ph type="title"/>
          </p:nvPr>
        </p:nvSpPr>
        <p:spPr/>
        <p:txBody>
          <a:bodyPr/>
          <a:lstStyle/>
          <a:p>
            <a:r>
              <a:rPr lang="en-US"/>
              <a:t>Webinar Recording and Presentation Slides</a:t>
            </a:r>
          </a:p>
        </p:txBody>
      </p:sp>
      <p:sp>
        <p:nvSpPr>
          <p:cNvPr id="3" name="Content Placeholder 2">
            <a:extLst>
              <a:ext uri="{FF2B5EF4-FFF2-40B4-BE49-F238E27FC236}">
                <a16:creationId xmlns:a16="http://schemas.microsoft.com/office/drawing/2014/main" id="{E6977530-790A-4311-B1C0-C2EBDC8C7FB9}"/>
              </a:ext>
            </a:extLst>
          </p:cNvPr>
          <p:cNvSpPr>
            <a:spLocks noGrp="1"/>
          </p:cNvSpPr>
          <p:nvPr>
            <p:ph idx="1"/>
          </p:nvPr>
        </p:nvSpPr>
        <p:spPr/>
        <p:txBody>
          <a:bodyPr>
            <a:normAutofit/>
          </a:bodyPr>
          <a:lstStyle/>
          <a:p>
            <a:pPr lvl="1">
              <a:buFont typeface="Arial" panose="020B0604020202020204" pitchFamily="34" charset="0"/>
              <a:buChar char="•"/>
            </a:pPr>
            <a:r>
              <a:rPr lang="en-US" sz="2800"/>
              <a:t>Today’s presentation slides and recording will be posted on the Conserve North Texas website under News/Events </a:t>
            </a:r>
            <a:r>
              <a:rPr lang="en-US" sz="2800">
                <a:sym typeface="Wingdings" panose="05000000000000000000" pitchFamily="2" charset="2"/>
              </a:rPr>
              <a:t> Event Archive located </a:t>
            </a:r>
            <a:r>
              <a:rPr lang="en-US" sz="2800"/>
              <a:t>here: </a:t>
            </a:r>
            <a:r>
              <a:rPr lang="en-US" sz="2800">
                <a:hlinkClick r:id="rId3"/>
              </a:rPr>
              <a:t>http://conservenorthtexas.org/event-archive</a:t>
            </a:r>
            <a:r>
              <a:rPr lang="en-US" sz="2800"/>
              <a:t> </a:t>
            </a:r>
          </a:p>
          <a:p>
            <a:pPr lvl="1">
              <a:buFont typeface="Arial" panose="020B0604020202020204" pitchFamily="34" charset="0"/>
              <a:buChar char="•"/>
            </a:pPr>
            <a:endParaRPr lang="en-US" sz="2800"/>
          </a:p>
          <a:p>
            <a:pPr lvl="1">
              <a:buFont typeface="Arial" panose="020B0604020202020204" pitchFamily="34" charset="0"/>
              <a:buChar char="•"/>
            </a:pPr>
            <a:r>
              <a:rPr lang="en-US" sz="2800"/>
              <a:t>Follow-up emails to come to all registrants. </a:t>
            </a:r>
          </a:p>
          <a:p>
            <a:pPr lvl="1">
              <a:buFont typeface="Arial" panose="020B0604020202020204" pitchFamily="34" charset="0"/>
              <a:buChar char="•"/>
            </a:pPr>
            <a:endParaRPr lang="en-US" sz="2800"/>
          </a:p>
          <a:p>
            <a:pPr lvl="1">
              <a:buFont typeface="Arial" panose="020B0604020202020204" pitchFamily="34" charset="0"/>
              <a:buChar char="•"/>
            </a:pPr>
            <a:r>
              <a:rPr lang="en-US" sz="2800"/>
              <a:t>Please email Crysta Guzman, </a:t>
            </a:r>
            <a:r>
              <a:rPr lang="en-US" sz="2800">
                <a:hlinkClick r:id="rId4"/>
              </a:rPr>
              <a:t>cguzman@nctcog.org</a:t>
            </a:r>
            <a:r>
              <a:rPr lang="en-US" sz="2800"/>
              <a:t>, if you did not register but would like to be added to follow-up emails. </a:t>
            </a:r>
          </a:p>
        </p:txBody>
      </p:sp>
    </p:spTree>
    <p:extLst>
      <p:ext uri="{BB962C8B-B14F-4D97-AF65-F5344CB8AC3E}">
        <p14:creationId xmlns:p14="http://schemas.microsoft.com/office/powerpoint/2010/main" val="400520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80B1-7CD4-40E7-BC1A-2A5671C3D287}"/>
              </a:ext>
            </a:extLst>
          </p:cNvPr>
          <p:cNvSpPr>
            <a:spLocks noGrp="1"/>
          </p:cNvSpPr>
          <p:nvPr>
            <p:ph type="title"/>
          </p:nvPr>
        </p:nvSpPr>
        <p:spPr/>
        <p:txBody>
          <a:bodyPr/>
          <a:lstStyle/>
          <a:p>
            <a:r>
              <a:rPr lang="en-US"/>
              <a:t>Welcome &amp; Housekeeping</a:t>
            </a:r>
          </a:p>
        </p:txBody>
      </p:sp>
      <p:sp>
        <p:nvSpPr>
          <p:cNvPr id="3" name="Content Placeholder 2">
            <a:extLst>
              <a:ext uri="{FF2B5EF4-FFF2-40B4-BE49-F238E27FC236}">
                <a16:creationId xmlns:a16="http://schemas.microsoft.com/office/drawing/2014/main" id="{30C3CA9F-4D47-4409-BE04-E8A05322FC00}"/>
              </a:ext>
            </a:extLst>
          </p:cNvPr>
          <p:cNvSpPr>
            <a:spLocks noGrp="1"/>
          </p:cNvSpPr>
          <p:nvPr>
            <p:ph idx="1"/>
          </p:nvPr>
        </p:nvSpPr>
        <p:spPr/>
        <p:txBody>
          <a:bodyPr>
            <a:normAutofit fontScale="92500" lnSpcReduction="10000"/>
          </a:bodyPr>
          <a:lstStyle/>
          <a:p>
            <a:endParaRPr lang="en-US" sz="2000"/>
          </a:p>
          <a:p>
            <a:r>
              <a:rPr lang="en-US" sz="2800"/>
              <a:t>Please keep your line on mute until the end of the presentations. </a:t>
            </a:r>
          </a:p>
          <a:p>
            <a:pPr marL="45720" indent="0">
              <a:buNone/>
            </a:pPr>
            <a:endParaRPr lang="en-US" sz="2800"/>
          </a:p>
          <a:p>
            <a:r>
              <a:rPr lang="en-US" sz="2800"/>
              <a:t>We will have an open Q&amp;A session at the end of all the presentations. Please type your question in the chat box or type in your request to speak. </a:t>
            </a:r>
          </a:p>
          <a:p>
            <a:pPr marL="45720" indent="0">
              <a:buNone/>
            </a:pPr>
            <a:endParaRPr lang="en-US" sz="2800"/>
          </a:p>
          <a:p>
            <a:r>
              <a:rPr lang="en-US" sz="2800"/>
              <a:t>The webinar slides and recording will be posted on the Conserve North Texas website under News/Events </a:t>
            </a:r>
            <a:r>
              <a:rPr lang="en-US" sz="2800">
                <a:sym typeface="Wingdings" panose="05000000000000000000" pitchFamily="2" charset="2"/>
              </a:rPr>
              <a:t> Event Archive </a:t>
            </a:r>
            <a:r>
              <a:rPr lang="en-US" sz="2800"/>
              <a:t>at the link below. Follow-up emails to come. </a:t>
            </a:r>
            <a:r>
              <a:rPr lang="en-US" sz="2800">
                <a:hlinkClick r:id="rId3"/>
              </a:rPr>
              <a:t>http://conservenorthtexas.org/event-archive</a:t>
            </a:r>
            <a:r>
              <a:rPr lang="en-US" sz="2800"/>
              <a:t> </a:t>
            </a:r>
          </a:p>
          <a:p>
            <a:endParaRPr lang="en-US"/>
          </a:p>
        </p:txBody>
      </p:sp>
    </p:spTree>
    <p:extLst>
      <p:ext uri="{BB962C8B-B14F-4D97-AF65-F5344CB8AC3E}">
        <p14:creationId xmlns:p14="http://schemas.microsoft.com/office/powerpoint/2010/main" val="3458650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69DC-2E72-4EE2-B974-9622C160290D}"/>
              </a:ext>
            </a:extLst>
          </p:cNvPr>
          <p:cNvSpPr>
            <a:spLocks noGrp="1"/>
          </p:cNvSpPr>
          <p:nvPr>
            <p:ph type="ctrTitle" idx="4294967295"/>
          </p:nvPr>
        </p:nvSpPr>
        <p:spPr>
          <a:xfrm>
            <a:off x="686034" y="446117"/>
            <a:ext cx="10514013" cy="366712"/>
          </a:xfrm>
        </p:spPr>
        <p:txBody>
          <a:bodyPr>
            <a:normAutofit fontScale="90000"/>
          </a:bodyPr>
          <a:lstStyle/>
          <a:p>
            <a:pPr algn="ctr"/>
            <a:r>
              <a:rPr lang="en-US" sz="4800" b="1">
                <a:latin typeface="+mn-lt"/>
                <a:cs typeface="Arial" panose="020B0604020202020204" pitchFamily="34" charset="0"/>
              </a:rPr>
              <a:t>FOR MORE INFORMATION</a:t>
            </a:r>
          </a:p>
        </p:txBody>
      </p:sp>
      <p:pic>
        <p:nvPicPr>
          <p:cNvPr id="4" name="Picture 3">
            <a:extLst>
              <a:ext uri="{FF2B5EF4-FFF2-40B4-BE49-F238E27FC236}">
                <a16:creationId xmlns:a16="http://schemas.microsoft.com/office/drawing/2014/main" id="{1EC38BA2-0DEE-43DE-B710-4D0F8F0925C2}"/>
              </a:ext>
            </a:extLst>
          </p:cNvPr>
          <p:cNvPicPr>
            <a:picLocks noChangeAspect="1"/>
          </p:cNvPicPr>
          <p:nvPr/>
        </p:nvPicPr>
        <p:blipFill>
          <a:blip r:embed="rId2"/>
          <a:stretch>
            <a:fillRect/>
          </a:stretch>
        </p:blipFill>
        <p:spPr>
          <a:xfrm>
            <a:off x="5296577" y="5173070"/>
            <a:ext cx="1598845" cy="1123127"/>
          </a:xfrm>
          <a:prstGeom prst="rect">
            <a:avLst/>
          </a:prstGeom>
        </p:spPr>
      </p:pic>
      <p:sp>
        <p:nvSpPr>
          <p:cNvPr id="7" name="Rectangle 6">
            <a:extLst>
              <a:ext uri="{FF2B5EF4-FFF2-40B4-BE49-F238E27FC236}">
                <a16:creationId xmlns:a16="http://schemas.microsoft.com/office/drawing/2014/main" id="{524CAB39-406F-4925-821C-21267C84483D}"/>
              </a:ext>
            </a:extLst>
          </p:cNvPr>
          <p:cNvSpPr/>
          <p:nvPr/>
        </p:nvSpPr>
        <p:spPr>
          <a:xfrm>
            <a:off x="1129970" y="812829"/>
            <a:ext cx="9626139" cy="45550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Crysta Guzman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Environment &amp; Deve</a:t>
            </a:r>
            <a:r>
              <a:rPr lang="en-US" sz="2000" b="1" dirty="0" err="1">
                <a:solidFill>
                  <a:srgbClr val="000000"/>
                </a:solidFill>
                <a:latin typeface="Calibri" panose="020F0502020204030204"/>
                <a:cs typeface="Arial" panose="020B0604020202020204" pitchFamily="34" charset="0"/>
              </a:rPr>
              <a:t>lopment</a:t>
            </a:r>
            <a:r>
              <a:rPr lang="en-US" sz="2000" b="1" dirty="0">
                <a:solidFill>
                  <a:srgbClr val="000000"/>
                </a:solidFill>
                <a:latin typeface="Calibri" panose="020F0502020204030204"/>
                <a:cs typeface="Arial" panose="020B0604020202020204" pitchFamily="34" charset="0"/>
              </a:rPr>
              <a:t> Planner</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Environment and Development Department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(817) 695-9107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hlinkClick r:id="rId3">
                  <a:extLst>
                    <a:ext uri="{A12FA001-AC4F-418D-AE19-62706E023703}">
                      <ahyp:hlinkClr xmlns:ahyp="http://schemas.microsoft.com/office/drawing/2018/hyperlinkcolor" val="tx"/>
                    </a:ext>
                  </a:extLst>
                </a:hlinkClick>
              </a:rPr>
              <a:t>cguzman@nctcog.org</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637052"/>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Lori Clark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Program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Transportation Department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(817) 695-9232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hlinkClick r:id="rId4">
                  <a:extLst>
                    <a:ext uri="{A12FA001-AC4F-418D-AE19-62706E023703}">
                      <ahyp:hlinkClr xmlns:ahyp="http://schemas.microsoft.com/office/drawing/2018/hyperlinkcolor" val="tx"/>
                    </a:ext>
                  </a:extLst>
                </a:hlinkClick>
              </a:rPr>
              <a:t>lclark@nctcog.org</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hlinkClick r:id="rId5">
                  <a:extLst>
                    <a:ext uri="{A12FA001-AC4F-418D-AE19-62706E023703}">
                      <ahyp:hlinkClr xmlns:ahyp="http://schemas.microsoft.com/office/drawing/2018/hyperlinkcolor" val="tx"/>
                    </a:ext>
                  </a:extLst>
                </a:hlinkClick>
              </a:rPr>
              <a:t>https://www.nctcog.org/envir/natural-resources/energy-efficiency</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926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CE40-0951-412E-B790-1DA3A4C6E883}"/>
              </a:ext>
            </a:extLst>
          </p:cNvPr>
          <p:cNvSpPr>
            <a:spLocks noGrp="1"/>
          </p:cNvSpPr>
          <p:nvPr>
            <p:ph type="ctrTitle"/>
          </p:nvPr>
        </p:nvSpPr>
        <p:spPr>
          <a:xfrm>
            <a:off x="6730000" y="639097"/>
            <a:ext cx="4813072" cy="3686015"/>
          </a:xfrm>
        </p:spPr>
        <p:txBody>
          <a:bodyPr>
            <a:normAutofit/>
          </a:bodyPr>
          <a:lstStyle/>
          <a:p>
            <a:r>
              <a:rPr lang="en-US" sz="6000" b="1">
                <a:solidFill>
                  <a:schemeClr val="tx1">
                    <a:lumMod val="75000"/>
                    <a:lumOff val="25000"/>
                  </a:schemeClr>
                </a:solidFill>
              </a:rPr>
              <a:t>NCTCOG </a:t>
            </a:r>
            <a:r>
              <a:rPr lang="en-US" sz="6000">
                <a:solidFill>
                  <a:schemeClr val="tx1">
                    <a:lumMod val="75000"/>
                    <a:lumOff val="25000"/>
                  </a:schemeClr>
                </a:solidFill>
              </a:rPr>
              <a:t>Resources</a:t>
            </a:r>
          </a:p>
        </p:txBody>
      </p:sp>
      <p:pic>
        <p:nvPicPr>
          <p:cNvPr id="3" name="Picture 2">
            <a:extLst>
              <a:ext uri="{FF2B5EF4-FFF2-40B4-BE49-F238E27FC236}">
                <a16:creationId xmlns:a16="http://schemas.microsoft.com/office/drawing/2014/main" id="{96B05F96-9A9E-4236-B702-5869392D0AD6}"/>
              </a:ext>
            </a:extLst>
          </p:cNvPr>
          <p:cNvPicPr>
            <a:picLocks noChangeAspect="1"/>
          </p:cNvPicPr>
          <p:nvPr/>
        </p:nvPicPr>
        <p:blipFill>
          <a:blip r:embed="rId2"/>
          <a:stretch>
            <a:fillRect/>
          </a:stretch>
        </p:blipFill>
        <p:spPr>
          <a:xfrm>
            <a:off x="11155680" y="5596128"/>
            <a:ext cx="823031" cy="682811"/>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568FC855-1234-4B1F-8801-069290ADB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43" y="1566958"/>
            <a:ext cx="4287205" cy="3200400"/>
          </a:xfrm>
          <a:prstGeom prst="rect">
            <a:avLst/>
          </a:prstGeom>
        </p:spPr>
      </p:pic>
    </p:spTree>
    <p:extLst>
      <p:ext uri="{BB962C8B-B14F-4D97-AF65-F5344CB8AC3E}">
        <p14:creationId xmlns:p14="http://schemas.microsoft.com/office/powerpoint/2010/main" val="358421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E4E970-4CC4-41B4-B6E1-0E2ECACF687D}"/>
              </a:ext>
            </a:extLst>
          </p:cNvPr>
          <p:cNvSpPr>
            <a:spLocks noGrp="1"/>
          </p:cNvSpPr>
          <p:nvPr>
            <p:ph idx="4294967295"/>
          </p:nvPr>
        </p:nvSpPr>
        <p:spPr>
          <a:xfrm>
            <a:off x="589546" y="1299412"/>
            <a:ext cx="5811253" cy="4689893"/>
          </a:xfrm>
        </p:spPr>
        <p:txBody>
          <a:bodyPr/>
          <a:lstStyle/>
          <a:p>
            <a:pPr marL="0" indent="0">
              <a:lnSpc>
                <a:spcPct val="100000"/>
              </a:lnSpc>
              <a:buNone/>
            </a:pPr>
            <a:r>
              <a:rPr lang="en-US" sz="2400" b="1"/>
              <a:t>Clearinghouse of Energy Efficiency, Water Conservation, and Transportation Resources</a:t>
            </a:r>
          </a:p>
          <a:p>
            <a:pPr marL="0" indent="0">
              <a:lnSpc>
                <a:spcPct val="100000"/>
              </a:lnSpc>
              <a:buNone/>
            </a:pPr>
            <a:r>
              <a:rPr lang="en-US" sz="2400" b="1"/>
              <a:t>Resource Types:</a:t>
            </a:r>
          </a:p>
          <a:p>
            <a:pPr>
              <a:lnSpc>
                <a:spcPct val="100000"/>
              </a:lnSpc>
              <a:buFont typeface="Courier New" panose="02070309020205020404" pitchFamily="49" charset="0"/>
              <a:buChar char="o"/>
            </a:pPr>
            <a:r>
              <a:rPr lang="en-US"/>
              <a:t>  Programs</a:t>
            </a:r>
          </a:p>
          <a:p>
            <a:pPr>
              <a:lnSpc>
                <a:spcPct val="100000"/>
              </a:lnSpc>
              <a:buFont typeface="Courier New" panose="02070309020205020404" pitchFamily="49" charset="0"/>
              <a:buChar char="o"/>
            </a:pPr>
            <a:r>
              <a:rPr lang="en-US"/>
              <a:t>  Tools</a:t>
            </a:r>
          </a:p>
          <a:p>
            <a:pPr>
              <a:lnSpc>
                <a:spcPct val="100000"/>
              </a:lnSpc>
              <a:buFont typeface="Courier New" panose="02070309020205020404" pitchFamily="49" charset="0"/>
              <a:buChar char="o"/>
            </a:pPr>
            <a:r>
              <a:rPr lang="en-US"/>
              <a:t>  Calculators</a:t>
            </a:r>
          </a:p>
          <a:p>
            <a:pPr>
              <a:lnSpc>
                <a:spcPct val="100000"/>
              </a:lnSpc>
              <a:buFont typeface="Courier New" panose="02070309020205020404" pitchFamily="49" charset="0"/>
              <a:buChar char="o"/>
            </a:pPr>
            <a:r>
              <a:rPr lang="en-US"/>
              <a:t>  Case Studies</a:t>
            </a:r>
          </a:p>
          <a:p>
            <a:pPr marL="0" indent="0">
              <a:lnSpc>
                <a:spcPct val="100000"/>
              </a:lnSpc>
              <a:buNone/>
            </a:pPr>
            <a:endParaRPr lang="en-US"/>
          </a:p>
          <a:p>
            <a:pPr marL="0" indent="0">
              <a:lnSpc>
                <a:spcPct val="100000"/>
              </a:lnSpc>
              <a:buNone/>
            </a:pPr>
            <a:r>
              <a:rPr lang="en-US" sz="2400" b="1">
                <a:solidFill>
                  <a:srgbClr val="0070C0"/>
                </a:solidFill>
                <a:hlinkClick r:id="rId2">
                  <a:extLst>
                    <a:ext uri="{A12FA001-AC4F-418D-AE19-62706E023703}">
                      <ahyp:hlinkClr xmlns:ahyp="http://schemas.microsoft.com/office/drawing/2018/hyperlinkcolor" val="tx"/>
                    </a:ext>
                  </a:extLst>
                </a:hlinkClick>
              </a:rPr>
              <a:t>www.conservenorthtexas.org</a:t>
            </a:r>
            <a:r>
              <a:rPr lang="en-US" sz="2400" b="1">
                <a:solidFill>
                  <a:srgbClr val="0070C0"/>
                </a:solidFill>
              </a:rPr>
              <a:t> </a:t>
            </a:r>
          </a:p>
          <a:p>
            <a:endParaRPr lang="en-US"/>
          </a:p>
          <a:p>
            <a:endParaRPr lang="en-US"/>
          </a:p>
        </p:txBody>
      </p:sp>
      <p:sp>
        <p:nvSpPr>
          <p:cNvPr id="2" name="Title 1">
            <a:extLst>
              <a:ext uri="{FF2B5EF4-FFF2-40B4-BE49-F238E27FC236}">
                <a16:creationId xmlns:a16="http://schemas.microsoft.com/office/drawing/2014/main" id="{73C18D4B-C025-49A1-AC96-32747CBE7A9D}"/>
              </a:ext>
            </a:extLst>
          </p:cNvPr>
          <p:cNvSpPr>
            <a:spLocks noGrp="1"/>
          </p:cNvSpPr>
          <p:nvPr>
            <p:ph type="title" idx="4294967295"/>
          </p:nvPr>
        </p:nvSpPr>
        <p:spPr>
          <a:xfrm>
            <a:off x="364957" y="299369"/>
            <a:ext cx="10058400" cy="603251"/>
          </a:xfrm>
        </p:spPr>
        <p:txBody>
          <a:bodyPr>
            <a:noAutofit/>
          </a:bodyPr>
          <a:lstStyle/>
          <a:p>
            <a:r>
              <a:rPr lang="en-US" sz="4400" b="1">
                <a:solidFill>
                  <a:srgbClr val="0070C0"/>
                </a:solidFill>
              </a:rPr>
              <a:t>Conserve North Texas</a:t>
            </a:r>
          </a:p>
        </p:txBody>
      </p:sp>
      <p:pic>
        <p:nvPicPr>
          <p:cNvPr id="4" name="Picture 3">
            <a:extLst>
              <a:ext uri="{FF2B5EF4-FFF2-40B4-BE49-F238E27FC236}">
                <a16:creationId xmlns:a16="http://schemas.microsoft.com/office/drawing/2014/main" id="{1A7BF862-47BF-4A52-B7CF-C82D9AB86627}"/>
              </a:ext>
            </a:extLst>
          </p:cNvPr>
          <p:cNvPicPr>
            <a:picLocks noChangeAspect="1"/>
          </p:cNvPicPr>
          <p:nvPr/>
        </p:nvPicPr>
        <p:blipFill>
          <a:blip r:embed="rId3"/>
          <a:stretch>
            <a:fillRect/>
          </a:stretch>
        </p:blipFill>
        <p:spPr>
          <a:xfrm>
            <a:off x="8497720" y="874038"/>
            <a:ext cx="3437608" cy="1007575"/>
          </a:xfrm>
          <a:prstGeom prst="rect">
            <a:avLst/>
          </a:prstGeom>
        </p:spPr>
      </p:pic>
      <p:pic>
        <p:nvPicPr>
          <p:cNvPr id="5" name="Picture 4">
            <a:extLst>
              <a:ext uri="{FF2B5EF4-FFF2-40B4-BE49-F238E27FC236}">
                <a16:creationId xmlns:a16="http://schemas.microsoft.com/office/drawing/2014/main" id="{DDC71E25-4C44-4FF3-A404-121BE79D30EA}"/>
              </a:ext>
            </a:extLst>
          </p:cNvPr>
          <p:cNvPicPr>
            <a:picLocks noChangeAspect="1"/>
          </p:cNvPicPr>
          <p:nvPr/>
        </p:nvPicPr>
        <p:blipFill rotWithShape="1">
          <a:blip r:embed="rId4"/>
          <a:srcRect l="1468" r="2208"/>
          <a:stretch/>
        </p:blipFill>
        <p:spPr>
          <a:xfrm>
            <a:off x="4391025" y="2072398"/>
            <a:ext cx="7696200" cy="3865135"/>
          </a:xfrm>
          <a:prstGeom prst="rect">
            <a:avLst/>
          </a:prstGeom>
        </p:spPr>
      </p:pic>
      <p:pic>
        <p:nvPicPr>
          <p:cNvPr id="6" name="Picture 5">
            <a:extLst>
              <a:ext uri="{FF2B5EF4-FFF2-40B4-BE49-F238E27FC236}">
                <a16:creationId xmlns:a16="http://schemas.microsoft.com/office/drawing/2014/main" id="{863D2B5C-E777-4091-9314-93750D48388D}"/>
              </a:ext>
            </a:extLst>
          </p:cNvPr>
          <p:cNvPicPr>
            <a:picLocks noChangeAspect="1"/>
          </p:cNvPicPr>
          <p:nvPr/>
        </p:nvPicPr>
        <p:blipFill>
          <a:blip r:embed="rId5"/>
          <a:stretch>
            <a:fillRect/>
          </a:stretch>
        </p:blipFill>
        <p:spPr>
          <a:xfrm>
            <a:off x="11522287" y="5749617"/>
            <a:ext cx="564938" cy="468689"/>
          </a:xfrm>
          <a:prstGeom prst="rect">
            <a:avLst/>
          </a:prstGeom>
        </p:spPr>
      </p:pic>
    </p:spTree>
    <p:extLst>
      <p:ext uri="{BB962C8B-B14F-4D97-AF65-F5344CB8AC3E}">
        <p14:creationId xmlns:p14="http://schemas.microsoft.com/office/powerpoint/2010/main" val="2300782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8D4B-C025-49A1-AC96-32747CBE7A9D}"/>
              </a:ext>
            </a:extLst>
          </p:cNvPr>
          <p:cNvSpPr>
            <a:spLocks noGrp="1"/>
          </p:cNvSpPr>
          <p:nvPr>
            <p:ph type="title" idx="4294967295"/>
          </p:nvPr>
        </p:nvSpPr>
        <p:spPr>
          <a:xfrm>
            <a:off x="364957" y="299369"/>
            <a:ext cx="10058400" cy="603251"/>
          </a:xfrm>
        </p:spPr>
        <p:txBody>
          <a:bodyPr>
            <a:noAutofit/>
          </a:bodyPr>
          <a:lstStyle/>
          <a:p>
            <a:r>
              <a:rPr lang="en-US" sz="4400" b="1">
                <a:solidFill>
                  <a:srgbClr val="0070C0"/>
                </a:solidFill>
              </a:rPr>
              <a:t>Go Solar Texas</a:t>
            </a:r>
          </a:p>
        </p:txBody>
      </p:sp>
      <p:pic>
        <p:nvPicPr>
          <p:cNvPr id="7" name="Picture 6">
            <a:extLst>
              <a:ext uri="{FF2B5EF4-FFF2-40B4-BE49-F238E27FC236}">
                <a16:creationId xmlns:a16="http://schemas.microsoft.com/office/drawing/2014/main" id="{3E4B39DE-AF99-43B9-9D40-FD89AADE6749}"/>
              </a:ext>
            </a:extLst>
          </p:cNvPr>
          <p:cNvPicPr>
            <a:picLocks noChangeAspect="1"/>
          </p:cNvPicPr>
          <p:nvPr/>
        </p:nvPicPr>
        <p:blipFill>
          <a:blip r:embed="rId2"/>
          <a:stretch>
            <a:fillRect/>
          </a:stretch>
        </p:blipFill>
        <p:spPr>
          <a:xfrm>
            <a:off x="7417318" y="509554"/>
            <a:ext cx="4077602" cy="1395446"/>
          </a:xfrm>
          <a:prstGeom prst="rect">
            <a:avLst/>
          </a:prstGeom>
        </p:spPr>
      </p:pic>
      <p:sp>
        <p:nvSpPr>
          <p:cNvPr id="8" name="Content Placeholder 2">
            <a:extLst>
              <a:ext uri="{FF2B5EF4-FFF2-40B4-BE49-F238E27FC236}">
                <a16:creationId xmlns:a16="http://schemas.microsoft.com/office/drawing/2014/main" id="{B32C6DD7-304F-4E4E-B62E-C55E1084B396}"/>
              </a:ext>
            </a:extLst>
          </p:cNvPr>
          <p:cNvSpPr txBox="1">
            <a:spLocks/>
          </p:cNvSpPr>
          <p:nvPr/>
        </p:nvSpPr>
        <p:spPr>
          <a:xfrm>
            <a:off x="589547" y="1299412"/>
            <a:ext cx="4930608" cy="4689893"/>
          </a:xfrm>
          <a:prstGeom prst="rect">
            <a:avLst/>
          </a:prstGeom>
        </p:spPr>
        <p:txBody>
          <a:bodyPr vert="horz" lIns="0" tIns="45720" rIns="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en-US" sz="2400" b="1"/>
              <a:t>Texas-Specific Information about Solar </a:t>
            </a:r>
          </a:p>
          <a:p>
            <a:pPr marL="0" indent="0">
              <a:lnSpc>
                <a:spcPct val="100000"/>
              </a:lnSpc>
              <a:buFont typeface="Calibri" panose="020F0502020204030204" pitchFamily="34" charset="0"/>
              <a:buNone/>
            </a:pPr>
            <a:r>
              <a:rPr lang="en-US" sz="2400" b="1"/>
              <a:t>Key Resource Types:</a:t>
            </a:r>
          </a:p>
          <a:p>
            <a:pPr>
              <a:lnSpc>
                <a:spcPct val="100000"/>
              </a:lnSpc>
              <a:buFont typeface="Courier New" panose="02070309020205020404" pitchFamily="49" charset="0"/>
              <a:buChar char="o"/>
            </a:pPr>
            <a:r>
              <a:rPr lang="en-US"/>
              <a:t>  Best Management Practices</a:t>
            </a:r>
          </a:p>
          <a:p>
            <a:pPr>
              <a:lnSpc>
                <a:spcPct val="100000"/>
              </a:lnSpc>
              <a:buFont typeface="Courier New" panose="02070309020205020404" pitchFamily="49" charset="0"/>
              <a:buChar char="o"/>
            </a:pPr>
            <a:r>
              <a:rPr lang="en-US"/>
              <a:t>  Cost Benefit Analysis</a:t>
            </a:r>
          </a:p>
          <a:p>
            <a:pPr>
              <a:lnSpc>
                <a:spcPct val="100000"/>
              </a:lnSpc>
              <a:buFont typeface="Courier New" panose="02070309020205020404" pitchFamily="49" charset="0"/>
              <a:buChar char="o"/>
            </a:pPr>
            <a:r>
              <a:rPr lang="en-US"/>
              <a:t>  Trainings</a:t>
            </a:r>
          </a:p>
          <a:p>
            <a:pPr>
              <a:lnSpc>
                <a:spcPct val="100000"/>
              </a:lnSpc>
              <a:buFont typeface="Courier New" panose="02070309020205020404" pitchFamily="49" charset="0"/>
              <a:buChar char="o"/>
            </a:pPr>
            <a:r>
              <a:rPr lang="en-US"/>
              <a:t>  Case Studies</a:t>
            </a:r>
          </a:p>
          <a:p>
            <a:pPr>
              <a:lnSpc>
                <a:spcPct val="100000"/>
              </a:lnSpc>
              <a:buFont typeface="Courier New" panose="02070309020205020404" pitchFamily="49" charset="0"/>
              <a:buChar char="o"/>
            </a:pPr>
            <a:r>
              <a:rPr lang="en-US"/>
              <a:t>  Meeting-in-a-Box</a:t>
            </a:r>
          </a:p>
          <a:p>
            <a:pPr marL="0" indent="0">
              <a:lnSpc>
                <a:spcPct val="100000"/>
              </a:lnSpc>
              <a:buFont typeface="Calibri" panose="020F0502020204030204" pitchFamily="34" charset="0"/>
              <a:buNone/>
            </a:pPr>
            <a:endParaRPr lang="en-US"/>
          </a:p>
          <a:p>
            <a:pPr marL="0" indent="0">
              <a:lnSpc>
                <a:spcPct val="100000"/>
              </a:lnSpc>
              <a:buFont typeface="Calibri" panose="020F0502020204030204" pitchFamily="34" charset="0"/>
              <a:buNone/>
            </a:pPr>
            <a:r>
              <a:rPr lang="en-US" sz="2400" b="1">
                <a:solidFill>
                  <a:srgbClr val="0070C0"/>
                </a:solidFill>
                <a:hlinkClick r:id="rId3">
                  <a:extLst>
                    <a:ext uri="{A12FA001-AC4F-418D-AE19-62706E023703}">
                      <ahyp:hlinkClr xmlns:ahyp="http://schemas.microsoft.com/office/drawing/2018/hyperlinkcolor" val="tx"/>
                    </a:ext>
                  </a:extLst>
                </a:hlinkClick>
              </a:rPr>
              <a:t>www.gosolartexas.org</a:t>
            </a:r>
            <a:r>
              <a:rPr lang="en-US" sz="2400" b="1">
                <a:solidFill>
                  <a:srgbClr val="0070C0"/>
                </a:solidFill>
              </a:rPr>
              <a:t> </a:t>
            </a:r>
          </a:p>
          <a:p>
            <a:endParaRPr lang="en-US"/>
          </a:p>
          <a:p>
            <a:endParaRPr lang="en-US"/>
          </a:p>
        </p:txBody>
      </p:sp>
      <p:pic>
        <p:nvPicPr>
          <p:cNvPr id="9" name="Picture 8">
            <a:extLst>
              <a:ext uri="{FF2B5EF4-FFF2-40B4-BE49-F238E27FC236}">
                <a16:creationId xmlns:a16="http://schemas.microsoft.com/office/drawing/2014/main" id="{E116273D-9852-48A6-BB4A-C138A168CABF}"/>
              </a:ext>
            </a:extLst>
          </p:cNvPr>
          <p:cNvPicPr>
            <a:picLocks noChangeAspect="1"/>
          </p:cNvPicPr>
          <p:nvPr/>
        </p:nvPicPr>
        <p:blipFill>
          <a:blip r:embed="rId4"/>
          <a:stretch>
            <a:fillRect/>
          </a:stretch>
        </p:blipFill>
        <p:spPr>
          <a:xfrm>
            <a:off x="3886200" y="1819276"/>
            <a:ext cx="8305800" cy="3913234"/>
          </a:xfrm>
          <a:prstGeom prst="rect">
            <a:avLst/>
          </a:prstGeom>
        </p:spPr>
      </p:pic>
      <p:pic>
        <p:nvPicPr>
          <p:cNvPr id="10" name="Picture 9">
            <a:extLst>
              <a:ext uri="{FF2B5EF4-FFF2-40B4-BE49-F238E27FC236}">
                <a16:creationId xmlns:a16="http://schemas.microsoft.com/office/drawing/2014/main" id="{04CB93E2-A71D-4CD0-848E-D21EDABA8B70}"/>
              </a:ext>
            </a:extLst>
          </p:cNvPr>
          <p:cNvPicPr>
            <a:picLocks noChangeAspect="1"/>
          </p:cNvPicPr>
          <p:nvPr/>
        </p:nvPicPr>
        <p:blipFill>
          <a:blip r:embed="rId5"/>
          <a:stretch>
            <a:fillRect/>
          </a:stretch>
        </p:blipFill>
        <p:spPr>
          <a:xfrm>
            <a:off x="11155680" y="5758973"/>
            <a:ext cx="626745" cy="519966"/>
          </a:xfrm>
          <a:prstGeom prst="rect">
            <a:avLst/>
          </a:prstGeom>
        </p:spPr>
      </p:pic>
    </p:spTree>
    <p:extLst>
      <p:ext uri="{BB962C8B-B14F-4D97-AF65-F5344CB8AC3E}">
        <p14:creationId xmlns:p14="http://schemas.microsoft.com/office/powerpoint/2010/main" val="416270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CE40-0951-412E-B790-1DA3A4C6E883}"/>
              </a:ext>
            </a:extLst>
          </p:cNvPr>
          <p:cNvSpPr>
            <a:spLocks noGrp="1"/>
          </p:cNvSpPr>
          <p:nvPr>
            <p:ph type="ctrTitle"/>
          </p:nvPr>
        </p:nvSpPr>
        <p:spPr>
          <a:xfrm>
            <a:off x="6730000" y="639097"/>
            <a:ext cx="4813072" cy="3686015"/>
          </a:xfrm>
        </p:spPr>
        <p:txBody>
          <a:bodyPr>
            <a:normAutofit/>
          </a:bodyPr>
          <a:lstStyle/>
          <a:p>
            <a:r>
              <a:rPr lang="en-US" sz="6000" b="1">
                <a:solidFill>
                  <a:schemeClr val="tx1">
                    <a:lumMod val="75000"/>
                    <a:lumOff val="25000"/>
                  </a:schemeClr>
                </a:solidFill>
              </a:rPr>
              <a:t>SECO </a:t>
            </a:r>
            <a:r>
              <a:rPr lang="en-US" sz="6000">
                <a:solidFill>
                  <a:schemeClr val="tx1">
                    <a:lumMod val="75000"/>
                    <a:lumOff val="25000"/>
                  </a:schemeClr>
                </a:solidFill>
              </a:rPr>
              <a:t>Resources</a:t>
            </a:r>
          </a:p>
        </p:txBody>
      </p:sp>
      <p:pic>
        <p:nvPicPr>
          <p:cNvPr id="5" name="Picture 4">
            <a:extLst>
              <a:ext uri="{FF2B5EF4-FFF2-40B4-BE49-F238E27FC236}">
                <a16:creationId xmlns:a16="http://schemas.microsoft.com/office/drawing/2014/main" id="{CB7E2AA1-653B-47AF-8BF1-4AC0974C897A}"/>
              </a:ext>
            </a:extLst>
          </p:cNvPr>
          <p:cNvPicPr>
            <a:picLocks noChangeAspect="1"/>
          </p:cNvPicPr>
          <p:nvPr/>
        </p:nvPicPr>
        <p:blipFill>
          <a:blip r:embed="rId2"/>
          <a:stretch>
            <a:fillRect/>
          </a:stretch>
        </p:blipFill>
        <p:spPr>
          <a:xfrm>
            <a:off x="633999" y="1781176"/>
            <a:ext cx="5462001" cy="2771965"/>
          </a:xfrm>
          <a:prstGeom prst="rect">
            <a:avLst/>
          </a:prstGeom>
        </p:spPr>
      </p:pic>
      <p:pic>
        <p:nvPicPr>
          <p:cNvPr id="3" name="Picture 2">
            <a:extLst>
              <a:ext uri="{FF2B5EF4-FFF2-40B4-BE49-F238E27FC236}">
                <a16:creationId xmlns:a16="http://schemas.microsoft.com/office/drawing/2014/main" id="{96B05F96-9A9E-4236-B702-5869392D0AD6}"/>
              </a:ext>
            </a:extLst>
          </p:cNvPr>
          <p:cNvPicPr>
            <a:picLocks noChangeAspect="1"/>
          </p:cNvPicPr>
          <p:nvPr/>
        </p:nvPicPr>
        <p:blipFill>
          <a:blip r:embed="rId3"/>
          <a:stretch>
            <a:fillRect/>
          </a:stretch>
        </p:blipFill>
        <p:spPr>
          <a:xfrm>
            <a:off x="11155680" y="5596128"/>
            <a:ext cx="823031" cy="682811"/>
          </a:xfrm>
          <a:prstGeom prst="rect">
            <a:avLst/>
          </a:prstGeom>
        </p:spPr>
      </p:pic>
    </p:spTree>
    <p:extLst>
      <p:ext uri="{BB962C8B-B14F-4D97-AF65-F5344CB8AC3E}">
        <p14:creationId xmlns:p14="http://schemas.microsoft.com/office/powerpoint/2010/main" val="37326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D625-DF86-44AE-A36A-D5C7BE8DB803}"/>
              </a:ext>
            </a:extLst>
          </p:cNvPr>
          <p:cNvSpPr>
            <a:spLocks noGrp="1"/>
          </p:cNvSpPr>
          <p:nvPr>
            <p:ph type="title" idx="4294967295"/>
          </p:nvPr>
        </p:nvSpPr>
        <p:spPr>
          <a:xfrm>
            <a:off x="209549" y="-10319"/>
            <a:ext cx="10058400" cy="1449387"/>
          </a:xfrm>
        </p:spPr>
        <p:txBody>
          <a:bodyPr anchor="ctr">
            <a:normAutofit/>
          </a:bodyPr>
          <a:lstStyle/>
          <a:p>
            <a:r>
              <a:rPr lang="en-US" sz="4400" b="1">
                <a:solidFill>
                  <a:srgbClr val="0070C0"/>
                </a:solidFill>
              </a:rPr>
              <a:t>About SECO</a:t>
            </a:r>
          </a:p>
        </p:txBody>
      </p:sp>
      <p:sp>
        <p:nvSpPr>
          <p:cNvPr id="3" name="Content Placeholder 2">
            <a:extLst>
              <a:ext uri="{FF2B5EF4-FFF2-40B4-BE49-F238E27FC236}">
                <a16:creationId xmlns:a16="http://schemas.microsoft.com/office/drawing/2014/main" id="{2D5FB5C9-7806-4276-8C9C-A119978A3B49}"/>
              </a:ext>
            </a:extLst>
          </p:cNvPr>
          <p:cNvSpPr>
            <a:spLocks noGrp="1"/>
          </p:cNvSpPr>
          <p:nvPr>
            <p:ph idx="4294967295"/>
          </p:nvPr>
        </p:nvSpPr>
        <p:spPr>
          <a:xfrm>
            <a:off x="295274" y="1103313"/>
            <a:ext cx="10906125" cy="5040312"/>
          </a:xfrm>
        </p:spPr>
        <p:txBody>
          <a:bodyPr>
            <a:normAutofit lnSpcReduction="10000"/>
          </a:bodyPr>
          <a:lstStyle/>
          <a:p>
            <a:pPr marL="0" lvl="0" indent="0" defTabSz="457200">
              <a:lnSpc>
                <a:spcPct val="100000"/>
              </a:lnSpc>
              <a:spcBef>
                <a:spcPts val="0"/>
              </a:spcBef>
              <a:spcAft>
                <a:spcPts val="0"/>
              </a:spcAft>
              <a:buClr>
                <a:prstClr val="black"/>
              </a:buClr>
              <a:buSzTx/>
              <a:buNone/>
              <a:defRPr/>
            </a:pPr>
            <a:r>
              <a:rPr lang="en-US" sz="3000" b="1"/>
              <a:t>Mission Statement: </a:t>
            </a:r>
            <a:r>
              <a:rPr lang="en-US" sz="3000"/>
              <a:t>To Increase the Efficient Use of Energy and Water While Protecting the Environment</a:t>
            </a:r>
          </a:p>
          <a:p>
            <a:pPr marL="0" lvl="0" indent="0" defTabSz="457200">
              <a:lnSpc>
                <a:spcPct val="100000"/>
              </a:lnSpc>
              <a:spcBef>
                <a:spcPts val="0"/>
              </a:spcBef>
              <a:spcAft>
                <a:spcPts val="0"/>
              </a:spcAft>
              <a:buClr>
                <a:prstClr val="black"/>
              </a:buClr>
              <a:buSzTx/>
              <a:buNone/>
              <a:defRPr/>
            </a:pPr>
            <a:endParaRPr lang="en-US" sz="3000"/>
          </a:p>
          <a:p>
            <a:pPr marL="0" lvl="0" indent="0" defTabSz="457200">
              <a:lnSpc>
                <a:spcPct val="100000"/>
              </a:lnSpc>
              <a:spcBef>
                <a:spcPts val="0"/>
              </a:spcBef>
              <a:spcAft>
                <a:spcPts val="0"/>
              </a:spcAft>
              <a:buClr>
                <a:prstClr val="black"/>
              </a:buClr>
              <a:buSzTx/>
              <a:buNone/>
              <a:defRPr/>
            </a:pPr>
            <a:r>
              <a:rPr lang="en-US" sz="3000"/>
              <a:t>Focus on Public Sector Facilities – Indirectly Benefitting Taxpayers</a:t>
            </a:r>
          </a:p>
          <a:p>
            <a:pPr marL="0" lvl="0" indent="0" defTabSz="457200">
              <a:lnSpc>
                <a:spcPct val="100000"/>
              </a:lnSpc>
              <a:spcBef>
                <a:spcPts val="0"/>
              </a:spcBef>
              <a:spcAft>
                <a:spcPts val="0"/>
              </a:spcAft>
              <a:buClr>
                <a:prstClr val="black"/>
              </a:buClr>
              <a:buSzTx/>
              <a:buNone/>
              <a:defRPr/>
            </a:pPr>
            <a:endParaRPr lang="en-US" sz="3000"/>
          </a:p>
          <a:p>
            <a:pPr marL="0" lvl="0" indent="0" defTabSz="457200">
              <a:lnSpc>
                <a:spcPct val="100000"/>
              </a:lnSpc>
              <a:spcBef>
                <a:spcPts val="0"/>
              </a:spcBef>
              <a:spcAft>
                <a:spcPts val="0"/>
              </a:spcAft>
              <a:buClr>
                <a:prstClr val="black"/>
              </a:buClr>
              <a:buSzTx/>
              <a:buNone/>
              <a:defRPr/>
            </a:pPr>
            <a:r>
              <a:rPr lang="en-US" sz="3000"/>
              <a:t>Support for Energy and Water Efficiency Project Implementation</a:t>
            </a:r>
          </a:p>
          <a:p>
            <a:pPr marL="914400" lvl="1" indent="-457200" defTabSz="457200">
              <a:lnSpc>
                <a:spcPct val="100000"/>
              </a:lnSpc>
              <a:spcBef>
                <a:spcPts val="0"/>
              </a:spcBef>
              <a:spcAft>
                <a:spcPts val="0"/>
              </a:spcAft>
              <a:buClr>
                <a:prstClr val="black"/>
              </a:buClr>
              <a:defRPr/>
            </a:pPr>
            <a:r>
              <a:rPr lang="en-US" sz="2600"/>
              <a:t>Education and Training</a:t>
            </a:r>
          </a:p>
          <a:p>
            <a:pPr marL="914400" lvl="1" indent="-457200" defTabSz="457200">
              <a:lnSpc>
                <a:spcPct val="100000"/>
              </a:lnSpc>
              <a:spcBef>
                <a:spcPts val="0"/>
              </a:spcBef>
              <a:spcAft>
                <a:spcPts val="0"/>
              </a:spcAft>
              <a:buClr>
                <a:prstClr val="black"/>
              </a:buClr>
              <a:defRPr/>
            </a:pPr>
            <a:r>
              <a:rPr lang="en-US" sz="2600"/>
              <a:t>Technical Assistance</a:t>
            </a:r>
          </a:p>
          <a:p>
            <a:pPr marL="914400" lvl="1" indent="-457200" defTabSz="457200">
              <a:lnSpc>
                <a:spcPct val="100000"/>
              </a:lnSpc>
              <a:spcBef>
                <a:spcPts val="0"/>
              </a:spcBef>
              <a:spcAft>
                <a:spcPts val="0"/>
              </a:spcAft>
              <a:buClr>
                <a:prstClr val="black"/>
              </a:buClr>
              <a:defRPr/>
            </a:pPr>
            <a:r>
              <a:rPr lang="en-US" sz="2600"/>
              <a:t>Project Financing</a:t>
            </a:r>
          </a:p>
          <a:p>
            <a:pPr marL="457200" lvl="1" indent="0" defTabSz="457200">
              <a:lnSpc>
                <a:spcPct val="100000"/>
              </a:lnSpc>
              <a:spcBef>
                <a:spcPts val="0"/>
              </a:spcBef>
              <a:spcAft>
                <a:spcPts val="0"/>
              </a:spcAft>
              <a:buClr>
                <a:prstClr val="black"/>
              </a:buClr>
              <a:buNone/>
              <a:defRPr/>
            </a:pPr>
            <a:endParaRPr lang="en-US" sz="2600"/>
          </a:p>
          <a:p>
            <a:pPr marL="0" lvl="0" indent="0" defTabSz="457200">
              <a:lnSpc>
                <a:spcPct val="100000"/>
              </a:lnSpc>
              <a:spcBef>
                <a:spcPts val="0"/>
              </a:spcBef>
              <a:spcAft>
                <a:spcPts val="0"/>
              </a:spcAft>
              <a:buClr>
                <a:prstClr val="black"/>
              </a:buClr>
              <a:buSzTx/>
              <a:buNone/>
              <a:defRPr/>
            </a:pPr>
            <a:r>
              <a:rPr lang="en-US" sz="3000"/>
              <a:t>U.S. Department of Energy State-Level Program Conduit</a:t>
            </a:r>
          </a:p>
          <a:p>
            <a:pPr marL="914400" lvl="1" indent="-457200" defTabSz="457200">
              <a:lnSpc>
                <a:spcPct val="100000"/>
              </a:lnSpc>
              <a:spcBef>
                <a:spcPts val="0"/>
              </a:spcBef>
              <a:spcAft>
                <a:spcPts val="0"/>
              </a:spcAft>
              <a:buClr>
                <a:prstClr val="black"/>
              </a:buClr>
              <a:defRPr/>
            </a:pPr>
            <a:r>
              <a:rPr lang="en-US" sz="2600"/>
              <a:t>State Energy Program (SEP)</a:t>
            </a:r>
          </a:p>
        </p:txBody>
      </p:sp>
      <p:pic>
        <p:nvPicPr>
          <p:cNvPr id="4" name="Picture 3">
            <a:extLst>
              <a:ext uri="{FF2B5EF4-FFF2-40B4-BE49-F238E27FC236}">
                <a16:creationId xmlns:a16="http://schemas.microsoft.com/office/drawing/2014/main" id="{864D9A6F-CE66-45DA-AEF8-EAAF07644347}"/>
              </a:ext>
            </a:extLst>
          </p:cNvPr>
          <p:cNvPicPr>
            <a:picLocks noChangeAspect="1"/>
          </p:cNvPicPr>
          <p:nvPr/>
        </p:nvPicPr>
        <p:blipFill>
          <a:blip r:embed="rId2"/>
          <a:stretch>
            <a:fillRect/>
          </a:stretch>
        </p:blipFill>
        <p:spPr>
          <a:xfrm>
            <a:off x="10058400" y="132934"/>
            <a:ext cx="1924051" cy="978757"/>
          </a:xfrm>
          <a:prstGeom prst="rect">
            <a:avLst/>
          </a:prstGeom>
        </p:spPr>
      </p:pic>
      <p:pic>
        <p:nvPicPr>
          <p:cNvPr id="5" name="Picture 4">
            <a:extLst>
              <a:ext uri="{FF2B5EF4-FFF2-40B4-BE49-F238E27FC236}">
                <a16:creationId xmlns:a16="http://schemas.microsoft.com/office/drawing/2014/main" id="{4104F4D6-97A7-4F83-B15A-D109FCCFABBE}"/>
              </a:ext>
            </a:extLst>
          </p:cNvPr>
          <p:cNvPicPr>
            <a:picLocks noChangeAspect="1"/>
          </p:cNvPicPr>
          <p:nvPr/>
        </p:nvPicPr>
        <p:blipFill>
          <a:blip r:embed="rId3"/>
          <a:stretch>
            <a:fillRect/>
          </a:stretch>
        </p:blipFill>
        <p:spPr>
          <a:xfrm>
            <a:off x="11155680" y="5596128"/>
            <a:ext cx="823031" cy="682811"/>
          </a:xfrm>
          <a:prstGeom prst="rect">
            <a:avLst/>
          </a:prstGeom>
        </p:spPr>
      </p:pic>
    </p:spTree>
    <p:extLst>
      <p:ext uri="{BB962C8B-B14F-4D97-AF65-F5344CB8AC3E}">
        <p14:creationId xmlns:p14="http://schemas.microsoft.com/office/powerpoint/2010/main" val="2142303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8D4B-C025-49A1-AC96-32747CBE7A9D}"/>
              </a:ext>
            </a:extLst>
          </p:cNvPr>
          <p:cNvSpPr>
            <a:spLocks noGrp="1"/>
          </p:cNvSpPr>
          <p:nvPr>
            <p:ph type="title" idx="4294967295"/>
          </p:nvPr>
        </p:nvSpPr>
        <p:spPr>
          <a:xfrm>
            <a:off x="364957" y="356753"/>
            <a:ext cx="10058400" cy="603251"/>
          </a:xfrm>
        </p:spPr>
        <p:txBody>
          <a:bodyPr>
            <a:noAutofit/>
          </a:bodyPr>
          <a:lstStyle/>
          <a:p>
            <a:r>
              <a:rPr lang="en-US" sz="4400" b="1">
                <a:solidFill>
                  <a:srgbClr val="0070C0"/>
                </a:solidFill>
              </a:rPr>
              <a:t>SECO Support</a:t>
            </a:r>
          </a:p>
        </p:txBody>
      </p:sp>
      <p:sp>
        <p:nvSpPr>
          <p:cNvPr id="6" name="Content Placeholder 2">
            <a:extLst>
              <a:ext uri="{FF2B5EF4-FFF2-40B4-BE49-F238E27FC236}">
                <a16:creationId xmlns:a16="http://schemas.microsoft.com/office/drawing/2014/main" id="{900BEDB9-DEF2-4BB8-9E62-BD39F47462E4}"/>
              </a:ext>
            </a:extLst>
          </p:cNvPr>
          <p:cNvSpPr txBox="1">
            <a:spLocks/>
          </p:cNvSpPr>
          <p:nvPr/>
        </p:nvSpPr>
        <p:spPr>
          <a:xfrm>
            <a:off x="364957" y="1219200"/>
            <a:ext cx="10515600" cy="4980421"/>
          </a:xfrm>
          <a:prstGeom prst="rect">
            <a:avLst/>
          </a:prstGeom>
        </p:spPr>
        <p:txBody>
          <a:bodyPr>
            <a:normAutofit lnSpcReduction="10000"/>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defRPr/>
            </a:pPr>
            <a:r>
              <a:rPr lang="en-US" sz="3000" b="1"/>
              <a:t>Training/Education</a:t>
            </a:r>
          </a:p>
          <a:p>
            <a:pPr lvl="1">
              <a:buClr>
                <a:schemeClr val="tx1"/>
              </a:buClr>
              <a:defRPr/>
            </a:pPr>
            <a:r>
              <a:rPr lang="en-US" sz="2600"/>
              <a:t>Energy Codes (Workshops &amp; </a:t>
            </a:r>
            <a:r>
              <a:rPr lang="en-US" sz="2600">
                <a:solidFill>
                  <a:srgbClr val="0070C0"/>
                </a:solidFill>
                <a:hlinkClick r:id="rId2">
                  <a:extLst>
                    <a:ext uri="{A12FA001-AC4F-418D-AE19-62706E023703}">
                      <ahyp:hlinkClr xmlns:ahyp="http://schemas.microsoft.com/office/drawing/2018/hyperlinkcolor" val="tx"/>
                    </a:ext>
                  </a:extLst>
                </a:hlinkClick>
              </a:rPr>
              <a:t>Adoption Toolkit</a:t>
            </a:r>
            <a:r>
              <a:rPr lang="en-US" sz="2600"/>
              <a:t>)</a:t>
            </a:r>
          </a:p>
          <a:p>
            <a:pPr>
              <a:buClr>
                <a:schemeClr val="tx1"/>
              </a:buClr>
              <a:defRPr/>
            </a:pPr>
            <a:endParaRPr lang="en-US" sz="3000"/>
          </a:p>
          <a:p>
            <a:pPr>
              <a:buClr>
                <a:schemeClr val="tx1"/>
              </a:buClr>
              <a:defRPr/>
            </a:pPr>
            <a:r>
              <a:rPr lang="en-US" sz="3000" b="1"/>
              <a:t>Technical Assistance</a:t>
            </a:r>
          </a:p>
          <a:p>
            <a:pPr lvl="1">
              <a:buClr>
                <a:schemeClr val="tx1"/>
              </a:buClr>
              <a:defRPr/>
            </a:pPr>
            <a:r>
              <a:rPr lang="en-US" sz="2600"/>
              <a:t>Preliminary Energy Audits (K-12 &amp; Local Governments)</a:t>
            </a:r>
          </a:p>
          <a:p>
            <a:pPr lvl="1">
              <a:buClr>
                <a:schemeClr val="tx1"/>
              </a:buClr>
              <a:defRPr/>
            </a:pPr>
            <a:r>
              <a:rPr lang="en-US" sz="2600"/>
              <a:t>Virtual Energy Audits</a:t>
            </a:r>
          </a:p>
          <a:p>
            <a:pPr marL="0" indent="0">
              <a:buClr>
                <a:schemeClr val="tx1"/>
              </a:buClr>
              <a:buFont typeface="Calibri" panose="020F0502020204030204" pitchFamily="34" charset="0"/>
              <a:buNone/>
              <a:defRPr/>
            </a:pPr>
            <a:endParaRPr lang="en-US" sz="3000"/>
          </a:p>
          <a:p>
            <a:pPr>
              <a:buClr>
                <a:schemeClr val="tx1"/>
              </a:buClr>
              <a:defRPr/>
            </a:pPr>
            <a:r>
              <a:rPr lang="en-US" sz="3000" b="1"/>
              <a:t>Financing</a:t>
            </a:r>
          </a:p>
          <a:p>
            <a:pPr lvl="1">
              <a:buClr>
                <a:schemeClr val="tx1"/>
              </a:buClr>
              <a:defRPr/>
            </a:pPr>
            <a:r>
              <a:rPr lang="en-US" sz="2600" err="1"/>
              <a:t>LoanSTAR</a:t>
            </a:r>
            <a:r>
              <a:rPr lang="en-US" sz="2600"/>
              <a:t> Revolving Loan Program</a:t>
            </a:r>
          </a:p>
          <a:p>
            <a:pPr lvl="1">
              <a:buClr>
                <a:schemeClr val="tx1"/>
              </a:buClr>
              <a:defRPr/>
            </a:pPr>
            <a:r>
              <a:rPr lang="en-US" sz="2600"/>
              <a:t>Energy Savings Performance Contract Guidelines &amp; Education</a:t>
            </a:r>
          </a:p>
          <a:p>
            <a:pPr marL="0" indent="0">
              <a:buClr>
                <a:schemeClr val="tx1"/>
              </a:buClr>
              <a:buFont typeface="Calibri" panose="020F0502020204030204" pitchFamily="34" charset="0"/>
              <a:buNone/>
              <a:defRPr/>
            </a:pPr>
            <a:endParaRPr lang="en-US" sz="3000"/>
          </a:p>
          <a:p>
            <a:endParaRPr lang="en-US"/>
          </a:p>
          <a:p>
            <a:endParaRPr lang="en-US"/>
          </a:p>
        </p:txBody>
      </p:sp>
      <p:pic>
        <p:nvPicPr>
          <p:cNvPr id="4" name="Picture 3">
            <a:extLst>
              <a:ext uri="{FF2B5EF4-FFF2-40B4-BE49-F238E27FC236}">
                <a16:creationId xmlns:a16="http://schemas.microsoft.com/office/drawing/2014/main" id="{5D824C30-2934-4D6B-9F01-626AEA837B03}"/>
              </a:ext>
            </a:extLst>
          </p:cNvPr>
          <p:cNvPicPr>
            <a:picLocks noChangeAspect="1"/>
          </p:cNvPicPr>
          <p:nvPr/>
        </p:nvPicPr>
        <p:blipFill>
          <a:blip r:embed="rId3"/>
          <a:stretch>
            <a:fillRect/>
          </a:stretch>
        </p:blipFill>
        <p:spPr>
          <a:xfrm>
            <a:off x="9540845" y="244109"/>
            <a:ext cx="2286198" cy="1164437"/>
          </a:xfrm>
          <a:prstGeom prst="rect">
            <a:avLst/>
          </a:prstGeom>
        </p:spPr>
      </p:pic>
      <p:pic>
        <p:nvPicPr>
          <p:cNvPr id="5" name="Picture 4">
            <a:extLst>
              <a:ext uri="{FF2B5EF4-FFF2-40B4-BE49-F238E27FC236}">
                <a16:creationId xmlns:a16="http://schemas.microsoft.com/office/drawing/2014/main" id="{DA65A4EA-0317-47B6-8C91-E0D674E4FAEB}"/>
              </a:ext>
            </a:extLst>
          </p:cNvPr>
          <p:cNvPicPr>
            <a:picLocks noChangeAspect="1"/>
          </p:cNvPicPr>
          <p:nvPr/>
        </p:nvPicPr>
        <p:blipFill>
          <a:blip r:embed="rId4"/>
          <a:stretch>
            <a:fillRect/>
          </a:stretch>
        </p:blipFill>
        <p:spPr>
          <a:xfrm>
            <a:off x="11155680" y="5596128"/>
            <a:ext cx="823031" cy="682811"/>
          </a:xfrm>
          <a:prstGeom prst="rect">
            <a:avLst/>
          </a:prstGeom>
        </p:spPr>
      </p:pic>
    </p:spTree>
    <p:extLst>
      <p:ext uri="{BB962C8B-B14F-4D97-AF65-F5344CB8AC3E}">
        <p14:creationId xmlns:p14="http://schemas.microsoft.com/office/powerpoint/2010/main" val="3065041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8D4B-C025-49A1-AC96-32747CBE7A9D}"/>
              </a:ext>
            </a:extLst>
          </p:cNvPr>
          <p:cNvSpPr>
            <a:spLocks noGrp="1"/>
          </p:cNvSpPr>
          <p:nvPr>
            <p:ph type="title" idx="4294967295"/>
          </p:nvPr>
        </p:nvSpPr>
        <p:spPr>
          <a:xfrm>
            <a:off x="364957" y="299369"/>
            <a:ext cx="10058400" cy="603251"/>
          </a:xfrm>
        </p:spPr>
        <p:txBody>
          <a:bodyPr>
            <a:noAutofit/>
          </a:bodyPr>
          <a:lstStyle/>
          <a:p>
            <a:r>
              <a:rPr lang="en-US" altLang="en-US" sz="4400">
                <a:solidFill>
                  <a:srgbClr val="0070C0"/>
                </a:solidFill>
                <a:hlinkClick r:id="rId2">
                  <a:extLst>
                    <a:ext uri="{A12FA001-AC4F-418D-AE19-62706E023703}">
                      <ahyp:hlinkClr xmlns:ahyp="http://schemas.microsoft.com/office/drawing/2018/hyperlinkcolor" val="tx"/>
                    </a:ext>
                  </a:extLst>
                </a:hlinkClick>
              </a:rPr>
              <a:t>https://comptroller.texas.gov/programs/seco</a:t>
            </a:r>
            <a:r>
              <a:rPr lang="en-US" altLang="en-US" sz="4400">
                <a:solidFill>
                  <a:srgbClr val="0070C0"/>
                </a:solidFill>
              </a:rPr>
              <a:t> </a:t>
            </a:r>
          </a:p>
        </p:txBody>
      </p:sp>
      <p:pic>
        <p:nvPicPr>
          <p:cNvPr id="4" name="Picture 3">
            <a:extLst>
              <a:ext uri="{FF2B5EF4-FFF2-40B4-BE49-F238E27FC236}">
                <a16:creationId xmlns:a16="http://schemas.microsoft.com/office/drawing/2014/main" id="{BD59BAEF-8925-48B4-B215-1CF9539C495D}"/>
              </a:ext>
            </a:extLst>
          </p:cNvPr>
          <p:cNvPicPr>
            <a:picLocks noChangeAspect="1"/>
          </p:cNvPicPr>
          <p:nvPr/>
        </p:nvPicPr>
        <p:blipFill rotWithShape="1">
          <a:blip r:embed="rId3"/>
          <a:srcRect l="12756" t="10600" r="18531" b="5596"/>
          <a:stretch/>
        </p:blipFill>
        <p:spPr>
          <a:xfrm>
            <a:off x="2164080" y="902620"/>
            <a:ext cx="7772400" cy="5332228"/>
          </a:xfrm>
          <a:prstGeom prst="rect">
            <a:avLst/>
          </a:prstGeom>
        </p:spPr>
      </p:pic>
      <p:pic>
        <p:nvPicPr>
          <p:cNvPr id="9" name="Picture 8">
            <a:extLst>
              <a:ext uri="{FF2B5EF4-FFF2-40B4-BE49-F238E27FC236}">
                <a16:creationId xmlns:a16="http://schemas.microsoft.com/office/drawing/2014/main" id="{68FA2A86-7D0A-4984-BDDC-327050FDCE73}"/>
              </a:ext>
            </a:extLst>
          </p:cNvPr>
          <p:cNvPicPr>
            <a:picLocks noChangeAspect="1"/>
          </p:cNvPicPr>
          <p:nvPr/>
        </p:nvPicPr>
        <p:blipFill>
          <a:blip r:embed="rId4"/>
          <a:stretch>
            <a:fillRect/>
          </a:stretch>
        </p:blipFill>
        <p:spPr>
          <a:xfrm>
            <a:off x="4803176" y="5518498"/>
            <a:ext cx="384081" cy="195089"/>
          </a:xfrm>
          <a:prstGeom prst="rect">
            <a:avLst/>
          </a:prstGeom>
        </p:spPr>
      </p:pic>
      <p:pic>
        <p:nvPicPr>
          <p:cNvPr id="10" name="Picture 9">
            <a:extLst>
              <a:ext uri="{FF2B5EF4-FFF2-40B4-BE49-F238E27FC236}">
                <a16:creationId xmlns:a16="http://schemas.microsoft.com/office/drawing/2014/main" id="{3B0472B6-5B29-48AB-AE33-17528E21CA33}"/>
              </a:ext>
            </a:extLst>
          </p:cNvPr>
          <p:cNvPicPr>
            <a:picLocks noChangeAspect="1"/>
          </p:cNvPicPr>
          <p:nvPr/>
        </p:nvPicPr>
        <p:blipFill>
          <a:blip r:embed="rId4"/>
          <a:stretch>
            <a:fillRect/>
          </a:stretch>
        </p:blipFill>
        <p:spPr>
          <a:xfrm>
            <a:off x="7161259" y="5524500"/>
            <a:ext cx="384081" cy="195089"/>
          </a:xfrm>
          <a:prstGeom prst="rect">
            <a:avLst/>
          </a:prstGeom>
        </p:spPr>
      </p:pic>
      <p:pic>
        <p:nvPicPr>
          <p:cNvPr id="11" name="Picture 10">
            <a:extLst>
              <a:ext uri="{FF2B5EF4-FFF2-40B4-BE49-F238E27FC236}">
                <a16:creationId xmlns:a16="http://schemas.microsoft.com/office/drawing/2014/main" id="{A5FA106A-1E44-4A83-8164-9C23AA4F39D3}"/>
              </a:ext>
            </a:extLst>
          </p:cNvPr>
          <p:cNvPicPr>
            <a:picLocks noChangeAspect="1"/>
          </p:cNvPicPr>
          <p:nvPr/>
        </p:nvPicPr>
        <p:blipFill>
          <a:blip r:embed="rId5"/>
          <a:stretch>
            <a:fillRect/>
          </a:stretch>
        </p:blipFill>
        <p:spPr>
          <a:xfrm>
            <a:off x="4805081" y="5324822"/>
            <a:ext cx="384081" cy="195089"/>
          </a:xfrm>
          <a:prstGeom prst="rect">
            <a:avLst/>
          </a:prstGeom>
        </p:spPr>
      </p:pic>
      <p:sp>
        <p:nvSpPr>
          <p:cNvPr id="12" name="Right Arrow 11">
            <a:extLst>
              <a:ext uri="{FF2B5EF4-FFF2-40B4-BE49-F238E27FC236}">
                <a16:creationId xmlns:a16="http://schemas.microsoft.com/office/drawing/2014/main" id="{9A7627FA-049D-4A3F-AF40-7DE4C12FA371}"/>
              </a:ext>
            </a:extLst>
          </p:cNvPr>
          <p:cNvSpPr/>
          <p:nvPr/>
        </p:nvSpPr>
        <p:spPr>
          <a:xfrm>
            <a:off x="4806315" y="3850005"/>
            <a:ext cx="365760" cy="1600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30B393C1-9FDD-4493-AE6F-39381651F8FE}"/>
              </a:ext>
            </a:extLst>
          </p:cNvPr>
          <p:cNvSpPr/>
          <p:nvPr/>
        </p:nvSpPr>
        <p:spPr>
          <a:xfrm>
            <a:off x="2474595" y="2895600"/>
            <a:ext cx="365760" cy="1600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5">
            <a:extLst>
              <a:ext uri="{FF2B5EF4-FFF2-40B4-BE49-F238E27FC236}">
                <a16:creationId xmlns:a16="http://schemas.microsoft.com/office/drawing/2014/main" id="{26EA17A6-07F7-4415-8FB6-0BBF65622010}"/>
              </a:ext>
            </a:extLst>
          </p:cNvPr>
          <p:cNvSpPr/>
          <p:nvPr/>
        </p:nvSpPr>
        <p:spPr>
          <a:xfrm>
            <a:off x="7178040" y="3307080"/>
            <a:ext cx="365760" cy="1600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CADAF6-9D62-41CB-80F2-26246A0FF8F0}"/>
              </a:ext>
            </a:extLst>
          </p:cNvPr>
          <p:cNvPicPr>
            <a:picLocks noChangeAspect="1"/>
          </p:cNvPicPr>
          <p:nvPr/>
        </p:nvPicPr>
        <p:blipFill>
          <a:blip r:embed="rId6"/>
          <a:stretch>
            <a:fillRect/>
          </a:stretch>
        </p:blipFill>
        <p:spPr>
          <a:xfrm>
            <a:off x="11155680" y="5596128"/>
            <a:ext cx="823031" cy="682811"/>
          </a:xfrm>
          <a:prstGeom prst="rect">
            <a:avLst/>
          </a:prstGeom>
        </p:spPr>
      </p:pic>
    </p:spTree>
    <p:extLst>
      <p:ext uri="{BB962C8B-B14F-4D97-AF65-F5344CB8AC3E}">
        <p14:creationId xmlns:p14="http://schemas.microsoft.com/office/powerpoint/2010/main" val="1790380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8D4B-C025-49A1-AC96-32747CBE7A9D}"/>
              </a:ext>
            </a:extLst>
          </p:cNvPr>
          <p:cNvSpPr>
            <a:spLocks noGrp="1"/>
          </p:cNvSpPr>
          <p:nvPr>
            <p:ph type="title" idx="4294967295"/>
          </p:nvPr>
        </p:nvSpPr>
        <p:spPr>
          <a:xfrm>
            <a:off x="364957" y="299369"/>
            <a:ext cx="10058400" cy="603251"/>
          </a:xfrm>
        </p:spPr>
        <p:txBody>
          <a:bodyPr>
            <a:noAutofit/>
          </a:bodyPr>
          <a:lstStyle/>
          <a:p>
            <a:r>
              <a:rPr lang="en-US" sz="4400" b="1" err="1">
                <a:solidFill>
                  <a:srgbClr val="0070C0"/>
                </a:solidFill>
              </a:rPr>
              <a:t>LoanSTAR</a:t>
            </a:r>
            <a:r>
              <a:rPr lang="en-US" sz="4400" b="1">
                <a:solidFill>
                  <a:srgbClr val="0070C0"/>
                </a:solidFill>
              </a:rPr>
              <a:t> Revolving Loan</a:t>
            </a:r>
          </a:p>
        </p:txBody>
      </p:sp>
      <p:sp>
        <p:nvSpPr>
          <p:cNvPr id="6" name="Content Placeholder 2">
            <a:extLst>
              <a:ext uri="{FF2B5EF4-FFF2-40B4-BE49-F238E27FC236}">
                <a16:creationId xmlns:a16="http://schemas.microsoft.com/office/drawing/2014/main" id="{900BEDB9-DEF2-4BB8-9E62-BD39F47462E4}"/>
              </a:ext>
            </a:extLst>
          </p:cNvPr>
          <p:cNvSpPr txBox="1">
            <a:spLocks/>
          </p:cNvSpPr>
          <p:nvPr/>
        </p:nvSpPr>
        <p:spPr>
          <a:xfrm>
            <a:off x="364957" y="1219200"/>
            <a:ext cx="10515600" cy="4980421"/>
          </a:xfrm>
          <a:prstGeom prst="rect">
            <a:avLst/>
          </a:prstGeom>
        </p:spPr>
        <p:txBody>
          <a:bodyPr>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defRPr/>
            </a:pPr>
            <a:r>
              <a:rPr lang="en-US" sz="3000"/>
              <a:t>Finances Projects that </a:t>
            </a:r>
            <a:r>
              <a:rPr lang="en-US" sz="3000" u="sng"/>
              <a:t>Reduce Energy/Water/Utility Costs</a:t>
            </a:r>
          </a:p>
          <a:p>
            <a:pPr lvl="1">
              <a:buClr>
                <a:schemeClr val="tx1"/>
              </a:buClr>
              <a:defRPr/>
            </a:pPr>
            <a:r>
              <a:rPr lang="en-US" sz="2600"/>
              <a:t>Simple Payback Period of 15 Years or Less</a:t>
            </a:r>
          </a:p>
          <a:p>
            <a:pPr lvl="1">
              <a:buClr>
                <a:schemeClr val="tx1"/>
              </a:buClr>
              <a:defRPr/>
            </a:pPr>
            <a:r>
              <a:rPr lang="en-US" sz="2600"/>
              <a:t>2% Loan Interest Rate; 1% if Choose ARRA Funds with More Reporting </a:t>
            </a:r>
          </a:p>
          <a:p>
            <a:pPr lvl="1">
              <a:buClr>
                <a:schemeClr val="tx1"/>
              </a:buClr>
              <a:defRPr/>
            </a:pPr>
            <a:r>
              <a:rPr lang="en-US" sz="2600"/>
              <a:t>Maximum $8 Million Loan Per Application</a:t>
            </a:r>
          </a:p>
          <a:p>
            <a:pPr lvl="1">
              <a:buClr>
                <a:schemeClr val="tx1"/>
              </a:buClr>
              <a:defRPr/>
            </a:pPr>
            <a:r>
              <a:rPr lang="en-US" sz="2600"/>
              <a:t>Maximum 3 Loans per Entity</a:t>
            </a:r>
          </a:p>
          <a:p>
            <a:pPr>
              <a:buClr>
                <a:schemeClr val="tx1"/>
              </a:buClr>
              <a:defRPr/>
            </a:pPr>
            <a:r>
              <a:rPr lang="en-US" sz="3200" b="1"/>
              <a:t>Program Page:</a:t>
            </a:r>
            <a:r>
              <a:rPr lang="en-US" sz="2800"/>
              <a:t> </a:t>
            </a:r>
            <a:r>
              <a:rPr lang="en-US" sz="2800">
                <a:hlinkClick r:id="rId3"/>
              </a:rPr>
              <a:t>https://comptroller.texas.gov/programs/seco/funding/loanstar/</a:t>
            </a:r>
            <a:r>
              <a:rPr lang="en-US" sz="2800"/>
              <a:t> </a:t>
            </a:r>
          </a:p>
          <a:p>
            <a:pPr>
              <a:buClr>
                <a:schemeClr val="tx1"/>
              </a:buClr>
              <a:defRPr/>
            </a:pPr>
            <a:endParaRPr lang="en-US" sz="3000"/>
          </a:p>
          <a:p>
            <a:pPr marL="0" indent="0">
              <a:buClr>
                <a:schemeClr val="tx1"/>
              </a:buClr>
              <a:buNone/>
              <a:defRPr/>
            </a:pPr>
            <a:r>
              <a:rPr lang="en-US" sz="3200" b="1"/>
              <a:t>Program Overview:</a:t>
            </a:r>
            <a:r>
              <a:rPr lang="en-US" sz="3200" b="1">
                <a:hlinkClick r:id="rId4">
                  <a:extLst>
                    <a:ext uri="{A12FA001-AC4F-418D-AE19-62706E023703}">
                      <ahyp:hlinkClr xmlns:ahyp="http://schemas.microsoft.com/office/drawing/2018/hyperlinkcolor" val="tx"/>
                    </a:ext>
                  </a:extLst>
                </a:hlinkClick>
              </a:rPr>
              <a:t> </a:t>
            </a:r>
            <a:r>
              <a:rPr lang="en-US" sz="2800">
                <a:solidFill>
                  <a:srgbClr val="0070C0"/>
                </a:solidFill>
                <a:hlinkClick r:id="rId4">
                  <a:extLst>
                    <a:ext uri="{A12FA001-AC4F-418D-AE19-62706E023703}">
                      <ahyp:hlinkClr xmlns:ahyp="http://schemas.microsoft.com/office/drawing/2018/hyperlinkcolor" val="tx"/>
                    </a:ext>
                  </a:extLst>
                </a:hlinkClick>
              </a:rPr>
              <a:t>https://www.youtube.com/watch?v=4IFuj_5ZeGI</a:t>
            </a:r>
            <a:endParaRPr lang="en-US" sz="2800">
              <a:solidFill>
                <a:srgbClr val="0070C0"/>
              </a:solidFill>
            </a:endParaRPr>
          </a:p>
          <a:p>
            <a:endParaRPr lang="en-US"/>
          </a:p>
          <a:p>
            <a:endParaRPr lang="en-US"/>
          </a:p>
        </p:txBody>
      </p:sp>
      <p:pic>
        <p:nvPicPr>
          <p:cNvPr id="4" name="Picture 3">
            <a:extLst>
              <a:ext uri="{FF2B5EF4-FFF2-40B4-BE49-F238E27FC236}">
                <a16:creationId xmlns:a16="http://schemas.microsoft.com/office/drawing/2014/main" id="{74269ECE-F53A-40F0-BE2C-B65535266DC7}"/>
              </a:ext>
            </a:extLst>
          </p:cNvPr>
          <p:cNvPicPr>
            <a:picLocks noChangeAspect="1"/>
          </p:cNvPicPr>
          <p:nvPr/>
        </p:nvPicPr>
        <p:blipFill>
          <a:blip r:embed="rId5"/>
          <a:stretch>
            <a:fillRect/>
          </a:stretch>
        </p:blipFill>
        <p:spPr>
          <a:xfrm>
            <a:off x="11155680" y="5596128"/>
            <a:ext cx="823031" cy="682811"/>
          </a:xfrm>
          <a:prstGeom prst="rect">
            <a:avLst/>
          </a:prstGeom>
        </p:spPr>
      </p:pic>
      <p:pic>
        <p:nvPicPr>
          <p:cNvPr id="7" name="Picture 6">
            <a:extLst>
              <a:ext uri="{FF2B5EF4-FFF2-40B4-BE49-F238E27FC236}">
                <a16:creationId xmlns:a16="http://schemas.microsoft.com/office/drawing/2014/main" id="{8E80A533-7675-46B9-9116-485150926EF0}"/>
              </a:ext>
            </a:extLst>
          </p:cNvPr>
          <p:cNvPicPr>
            <a:picLocks noChangeAspect="1"/>
          </p:cNvPicPr>
          <p:nvPr/>
        </p:nvPicPr>
        <p:blipFill>
          <a:blip r:embed="rId6"/>
          <a:stretch>
            <a:fillRect/>
          </a:stretch>
        </p:blipFill>
        <p:spPr>
          <a:xfrm>
            <a:off x="10058400" y="132934"/>
            <a:ext cx="1924051" cy="978757"/>
          </a:xfrm>
          <a:prstGeom prst="rect">
            <a:avLst/>
          </a:prstGeom>
        </p:spPr>
      </p:pic>
    </p:spTree>
    <p:extLst>
      <p:ext uri="{BB962C8B-B14F-4D97-AF65-F5344CB8AC3E}">
        <p14:creationId xmlns:p14="http://schemas.microsoft.com/office/powerpoint/2010/main" val="1939124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EBB94-6275-4D3C-9755-FA7C6286EA97}"/>
              </a:ext>
            </a:extLst>
          </p:cNvPr>
          <p:cNvSpPr>
            <a:spLocks noGrp="1"/>
          </p:cNvSpPr>
          <p:nvPr>
            <p:ph type="ctrTitle"/>
          </p:nvPr>
        </p:nvSpPr>
        <p:spPr/>
        <p:txBody>
          <a:bodyPr>
            <a:normAutofit/>
          </a:bodyPr>
          <a:lstStyle/>
          <a:p>
            <a:r>
              <a:rPr lang="en-US" sz="5400">
                <a:solidFill>
                  <a:schemeClr val="tx1">
                    <a:lumMod val="75000"/>
                    <a:lumOff val="25000"/>
                  </a:schemeClr>
                </a:solidFill>
                <a:latin typeface="+mn-lt"/>
              </a:rPr>
              <a:t>Other Energy Resiliency Planning </a:t>
            </a:r>
            <a:br>
              <a:rPr lang="en-US" sz="5400">
                <a:solidFill>
                  <a:schemeClr val="tx1">
                    <a:lumMod val="75000"/>
                    <a:lumOff val="25000"/>
                  </a:schemeClr>
                </a:solidFill>
                <a:latin typeface="+mn-lt"/>
              </a:rPr>
            </a:br>
            <a:r>
              <a:rPr lang="en-US" sz="5400">
                <a:solidFill>
                  <a:schemeClr val="tx1">
                    <a:lumMod val="75000"/>
                    <a:lumOff val="25000"/>
                  </a:schemeClr>
                </a:solidFill>
                <a:latin typeface="+mn-lt"/>
              </a:rPr>
              <a:t>Resources</a:t>
            </a:r>
          </a:p>
        </p:txBody>
      </p:sp>
      <p:pic>
        <p:nvPicPr>
          <p:cNvPr id="6" name="Picture 5">
            <a:extLst>
              <a:ext uri="{FF2B5EF4-FFF2-40B4-BE49-F238E27FC236}">
                <a16:creationId xmlns:a16="http://schemas.microsoft.com/office/drawing/2014/main" id="{E77F2E2A-702E-403B-90CB-44D806F932B1}"/>
              </a:ext>
            </a:extLst>
          </p:cNvPr>
          <p:cNvPicPr>
            <a:picLocks noChangeAspect="1"/>
          </p:cNvPicPr>
          <p:nvPr/>
        </p:nvPicPr>
        <p:blipFill>
          <a:blip r:embed="rId2"/>
          <a:stretch>
            <a:fillRect/>
          </a:stretch>
        </p:blipFill>
        <p:spPr>
          <a:xfrm>
            <a:off x="10996289" y="5602000"/>
            <a:ext cx="823799" cy="680530"/>
          </a:xfrm>
          <a:prstGeom prst="rect">
            <a:avLst/>
          </a:prstGeom>
        </p:spPr>
      </p:pic>
    </p:spTree>
    <p:extLst>
      <p:ext uri="{BB962C8B-B14F-4D97-AF65-F5344CB8AC3E}">
        <p14:creationId xmlns:p14="http://schemas.microsoft.com/office/powerpoint/2010/main" val="45416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A4B9-B5D8-4D2E-827A-052B1C01AA76}"/>
              </a:ext>
            </a:extLst>
          </p:cNvPr>
          <p:cNvSpPr>
            <a:spLocks noGrp="1"/>
          </p:cNvSpPr>
          <p:nvPr>
            <p:ph type="title"/>
          </p:nvPr>
        </p:nvSpPr>
        <p:spPr/>
        <p:txBody>
          <a:bodyPr/>
          <a:lstStyle/>
          <a:p>
            <a:r>
              <a:rPr lang="en-US"/>
              <a:t>Agenda </a:t>
            </a:r>
          </a:p>
        </p:txBody>
      </p:sp>
      <p:sp>
        <p:nvSpPr>
          <p:cNvPr id="3" name="Content Placeholder 2">
            <a:extLst>
              <a:ext uri="{FF2B5EF4-FFF2-40B4-BE49-F238E27FC236}">
                <a16:creationId xmlns:a16="http://schemas.microsoft.com/office/drawing/2014/main" id="{BC4E3382-1000-4311-A13E-298ED2B24F65}"/>
              </a:ext>
            </a:extLst>
          </p:cNvPr>
          <p:cNvSpPr>
            <a:spLocks noGrp="1"/>
          </p:cNvSpPr>
          <p:nvPr>
            <p:ph idx="1"/>
          </p:nvPr>
        </p:nvSpPr>
        <p:spPr>
          <a:xfrm>
            <a:off x="1097280" y="1845733"/>
            <a:ext cx="10058400" cy="4378085"/>
          </a:xfrm>
        </p:spPr>
        <p:txBody>
          <a:bodyPr>
            <a:normAutofit/>
          </a:bodyPr>
          <a:lstStyle/>
          <a:p>
            <a:pPr lvl="1">
              <a:spcBef>
                <a:spcPts val="600"/>
              </a:spcBef>
              <a:spcAft>
                <a:spcPts val="600"/>
              </a:spcAft>
              <a:buFont typeface="Calibri" panose="020F0502020204030204" pitchFamily="34" charset="0"/>
              <a:buChar char="̶"/>
            </a:pPr>
            <a:r>
              <a:rPr lang="en-US" sz="2400" dirty="0"/>
              <a:t>Welcome and Housekeeping</a:t>
            </a:r>
          </a:p>
          <a:p>
            <a:pPr lvl="1">
              <a:spcBef>
                <a:spcPts val="600"/>
              </a:spcBef>
              <a:spcAft>
                <a:spcPts val="600"/>
              </a:spcAft>
              <a:buFont typeface="Calibri" panose="020F0502020204030204" pitchFamily="34" charset="0"/>
              <a:buChar char="̶"/>
            </a:pPr>
            <a:endParaRPr lang="en-US" sz="2400" dirty="0"/>
          </a:p>
          <a:p>
            <a:pPr lvl="1">
              <a:spcBef>
                <a:spcPts val="600"/>
              </a:spcBef>
              <a:spcAft>
                <a:spcPts val="600"/>
              </a:spcAft>
              <a:buFont typeface="Calibri" panose="020F0502020204030204" pitchFamily="34" charset="0"/>
              <a:buChar char="̶"/>
            </a:pPr>
            <a:r>
              <a:rPr lang="en-US" sz="2400" dirty="0"/>
              <a:t>Q&amp;A</a:t>
            </a:r>
          </a:p>
          <a:p>
            <a:endParaRPr lang="en-US" dirty="0"/>
          </a:p>
        </p:txBody>
      </p:sp>
    </p:spTree>
    <p:extLst>
      <p:ext uri="{BB962C8B-B14F-4D97-AF65-F5344CB8AC3E}">
        <p14:creationId xmlns:p14="http://schemas.microsoft.com/office/powerpoint/2010/main" val="2583459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A677-7E9C-43DE-8530-DC73B29BAF39}"/>
              </a:ext>
            </a:extLst>
          </p:cNvPr>
          <p:cNvSpPr txBox="1">
            <a:spLocks/>
          </p:cNvSpPr>
          <p:nvPr/>
        </p:nvSpPr>
        <p:spPr>
          <a:xfrm>
            <a:off x="186279" y="221418"/>
            <a:ext cx="10801597" cy="87122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a:latin typeface="+mn-lt"/>
              </a:rPr>
              <a:t>Local Government Energy Assurance Guidelines</a:t>
            </a:r>
          </a:p>
          <a:p>
            <a:r>
              <a:rPr lang="en-US" sz="2800">
                <a:latin typeface="+mn-lt"/>
              </a:rPr>
              <a:t>Public Technology Institute</a:t>
            </a:r>
          </a:p>
        </p:txBody>
      </p:sp>
      <p:sp>
        <p:nvSpPr>
          <p:cNvPr id="3" name="Rectangle 2">
            <a:extLst>
              <a:ext uri="{FF2B5EF4-FFF2-40B4-BE49-F238E27FC236}">
                <a16:creationId xmlns:a16="http://schemas.microsoft.com/office/drawing/2014/main" id="{CB7D5AE6-79F6-4775-B918-502A2433048C}"/>
              </a:ext>
            </a:extLst>
          </p:cNvPr>
          <p:cNvSpPr/>
          <p:nvPr/>
        </p:nvSpPr>
        <p:spPr>
          <a:xfrm>
            <a:off x="186279" y="4670496"/>
            <a:ext cx="6955184" cy="646331"/>
          </a:xfrm>
          <a:prstGeom prst="rect">
            <a:avLst/>
          </a:prstGeom>
        </p:spPr>
        <p:txBody>
          <a:bodyPr wrap="square">
            <a:spAutoFit/>
          </a:bodyPr>
          <a:lstStyle/>
          <a:p>
            <a:r>
              <a:rPr lang="en-US">
                <a:hlinkClick r:id="rId2"/>
              </a:rPr>
              <a:t>https://www.naseo.org/Data/Sites/1/documents/energyassurance/documents/pti_local_governement_energy_guidelines.pdf</a:t>
            </a:r>
            <a:endParaRPr lang="en-US"/>
          </a:p>
        </p:txBody>
      </p:sp>
      <p:pic>
        <p:nvPicPr>
          <p:cNvPr id="4" name="Picture 3">
            <a:extLst>
              <a:ext uri="{FF2B5EF4-FFF2-40B4-BE49-F238E27FC236}">
                <a16:creationId xmlns:a16="http://schemas.microsoft.com/office/drawing/2014/main" id="{0FC1ADB7-BBC6-40BE-AD8B-4CE5A2BF1908}"/>
              </a:ext>
            </a:extLst>
          </p:cNvPr>
          <p:cNvPicPr>
            <a:picLocks noChangeAspect="1"/>
          </p:cNvPicPr>
          <p:nvPr/>
        </p:nvPicPr>
        <p:blipFill>
          <a:blip r:embed="rId3"/>
          <a:stretch>
            <a:fillRect/>
          </a:stretch>
        </p:blipFill>
        <p:spPr>
          <a:xfrm>
            <a:off x="7532160" y="968213"/>
            <a:ext cx="4567625" cy="4921573"/>
          </a:xfrm>
          <a:prstGeom prst="rect">
            <a:avLst/>
          </a:prstGeom>
        </p:spPr>
      </p:pic>
      <p:sp>
        <p:nvSpPr>
          <p:cNvPr id="5" name="Rectangle 4">
            <a:extLst>
              <a:ext uri="{FF2B5EF4-FFF2-40B4-BE49-F238E27FC236}">
                <a16:creationId xmlns:a16="http://schemas.microsoft.com/office/drawing/2014/main" id="{36816770-7F2A-4E77-8435-85609DA45778}"/>
              </a:ext>
            </a:extLst>
          </p:cNvPr>
          <p:cNvSpPr/>
          <p:nvPr/>
        </p:nvSpPr>
        <p:spPr>
          <a:xfrm>
            <a:off x="186281" y="1050550"/>
            <a:ext cx="7345879" cy="3693319"/>
          </a:xfrm>
          <a:prstGeom prst="rect">
            <a:avLst/>
          </a:prstGeom>
        </p:spPr>
        <p:txBody>
          <a:bodyPr wrap="square">
            <a:spAutoFit/>
          </a:bodyPr>
          <a:lstStyle/>
          <a:p>
            <a:pPr marL="285750" indent="-285750">
              <a:buFont typeface="Arial" panose="020B0604020202020204" pitchFamily="34" charset="0"/>
              <a:buChar char="•"/>
            </a:pPr>
            <a:r>
              <a:rPr lang="en-US"/>
              <a:t>The goal is to enable communities to make the transition to a pre-disaster planning and risk reduction approach.</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Assist local governments in planning for as well as responding to natural and man-made events and emergencies, often resulting in a decrease or total outage of energy that is needed to sustain critical functions and essential services within a community.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Assist jurisdictions in the recovery phase, in which energy services vital to the health, welfare, and safety of the resident population are restored.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Produced because very few local governments have a response and recovery plan that is specific to energy emergencies.</a:t>
            </a:r>
          </a:p>
        </p:txBody>
      </p:sp>
      <p:sp>
        <p:nvSpPr>
          <p:cNvPr id="6" name="Rectangle 5">
            <a:extLst>
              <a:ext uri="{FF2B5EF4-FFF2-40B4-BE49-F238E27FC236}">
                <a16:creationId xmlns:a16="http://schemas.microsoft.com/office/drawing/2014/main" id="{E72ED0E9-491B-4927-A14E-5EEC94EBA828}"/>
              </a:ext>
            </a:extLst>
          </p:cNvPr>
          <p:cNvSpPr/>
          <p:nvPr/>
        </p:nvSpPr>
        <p:spPr>
          <a:xfrm>
            <a:off x="186280" y="5889786"/>
            <a:ext cx="4861395" cy="369332"/>
          </a:xfrm>
          <a:prstGeom prst="rect">
            <a:avLst/>
          </a:prstGeom>
        </p:spPr>
        <p:txBody>
          <a:bodyPr wrap="none">
            <a:spAutoFit/>
          </a:bodyPr>
          <a:lstStyle/>
          <a:p>
            <a:r>
              <a:rPr lang="en-US">
                <a:hlinkClick r:id="rId4"/>
              </a:rPr>
              <a:t>https://sites.google.com/site/ptileap/publications</a:t>
            </a:r>
            <a:endParaRPr lang="en-US"/>
          </a:p>
        </p:txBody>
      </p:sp>
      <p:sp>
        <p:nvSpPr>
          <p:cNvPr id="7" name="Rectangle 6">
            <a:extLst>
              <a:ext uri="{FF2B5EF4-FFF2-40B4-BE49-F238E27FC236}">
                <a16:creationId xmlns:a16="http://schemas.microsoft.com/office/drawing/2014/main" id="{EE49F84F-2FE6-422E-894F-454522493290}"/>
              </a:ext>
            </a:extLst>
          </p:cNvPr>
          <p:cNvSpPr/>
          <p:nvPr/>
        </p:nvSpPr>
        <p:spPr>
          <a:xfrm>
            <a:off x="5122433" y="5871649"/>
            <a:ext cx="3290453" cy="369332"/>
          </a:xfrm>
          <a:prstGeom prst="rect">
            <a:avLst/>
          </a:prstGeom>
        </p:spPr>
        <p:txBody>
          <a:bodyPr wrap="none">
            <a:spAutoFit/>
          </a:bodyPr>
          <a:lstStyle/>
          <a:p>
            <a:r>
              <a:rPr lang="en-US">
                <a:hlinkClick r:id="rId5"/>
              </a:rPr>
              <a:t>http://www.energyassurance.us/</a:t>
            </a:r>
            <a:endParaRPr lang="en-US"/>
          </a:p>
        </p:txBody>
      </p:sp>
      <p:sp>
        <p:nvSpPr>
          <p:cNvPr id="8" name="Rectangle 7">
            <a:extLst>
              <a:ext uri="{FF2B5EF4-FFF2-40B4-BE49-F238E27FC236}">
                <a16:creationId xmlns:a16="http://schemas.microsoft.com/office/drawing/2014/main" id="{C5717991-1C75-4B5F-B634-073A150F2B0A}"/>
              </a:ext>
            </a:extLst>
          </p:cNvPr>
          <p:cNvSpPr/>
          <p:nvPr/>
        </p:nvSpPr>
        <p:spPr>
          <a:xfrm>
            <a:off x="186279" y="5453352"/>
            <a:ext cx="6166432" cy="400110"/>
          </a:xfrm>
          <a:prstGeom prst="rect">
            <a:avLst/>
          </a:prstGeom>
        </p:spPr>
        <p:txBody>
          <a:bodyPr wrap="none">
            <a:spAutoFit/>
          </a:bodyPr>
          <a:lstStyle/>
          <a:p>
            <a:r>
              <a:rPr lang="en-US" sz="2000" b="1">
                <a:solidFill>
                  <a:srgbClr val="333333"/>
                </a:solidFill>
              </a:rPr>
              <a:t>Local Government Energy Assurance Planning Resources</a:t>
            </a:r>
            <a:endParaRPr lang="en-US" sz="2000" b="1" i="0">
              <a:solidFill>
                <a:srgbClr val="333333"/>
              </a:solidFill>
              <a:effectLst/>
            </a:endParaRPr>
          </a:p>
        </p:txBody>
      </p:sp>
    </p:spTree>
    <p:extLst>
      <p:ext uri="{BB962C8B-B14F-4D97-AF65-F5344CB8AC3E}">
        <p14:creationId xmlns:p14="http://schemas.microsoft.com/office/powerpoint/2010/main" val="3700865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AF83-5D19-4017-8D92-8F21D2C52174}"/>
              </a:ext>
            </a:extLst>
          </p:cNvPr>
          <p:cNvSpPr>
            <a:spLocks noGrp="1"/>
          </p:cNvSpPr>
          <p:nvPr>
            <p:ph type="title" idx="4294967295"/>
          </p:nvPr>
        </p:nvSpPr>
        <p:spPr>
          <a:xfrm>
            <a:off x="275023" y="274320"/>
            <a:ext cx="11353801" cy="1176655"/>
          </a:xfrm>
        </p:spPr>
        <p:txBody>
          <a:bodyPr>
            <a:noAutofit/>
          </a:bodyPr>
          <a:lstStyle/>
          <a:p>
            <a:r>
              <a:rPr lang="en-US" sz="3600" b="1">
                <a:latin typeface="+mn-lt"/>
              </a:rPr>
              <a:t>American Council for an Energy-Efficient Economy (ACEEE): </a:t>
            </a:r>
            <a:br>
              <a:rPr lang="en-US" sz="4000" b="1">
                <a:latin typeface="+mn-lt"/>
              </a:rPr>
            </a:br>
            <a:r>
              <a:rPr lang="en-US" sz="1200" b="1">
                <a:latin typeface="+mn-lt"/>
              </a:rPr>
              <a:t> </a:t>
            </a:r>
            <a:br>
              <a:rPr lang="en-US" sz="4000" b="1">
                <a:latin typeface="+mn-lt"/>
              </a:rPr>
            </a:br>
            <a:r>
              <a:rPr lang="en-US" sz="3200">
                <a:latin typeface="+mn-lt"/>
              </a:rPr>
              <a:t>Enhancing Community Resilience through </a:t>
            </a:r>
            <a:r>
              <a:rPr lang="en-US" sz="3200" b="1">
                <a:latin typeface="+mn-lt"/>
              </a:rPr>
              <a:t>Energy Efficiency</a:t>
            </a:r>
            <a:endParaRPr lang="en-US" sz="4000" b="1">
              <a:latin typeface="+mn-lt"/>
            </a:endParaRPr>
          </a:p>
        </p:txBody>
      </p:sp>
      <p:sp>
        <p:nvSpPr>
          <p:cNvPr id="3" name="Content Placeholder 2">
            <a:extLst>
              <a:ext uri="{FF2B5EF4-FFF2-40B4-BE49-F238E27FC236}">
                <a16:creationId xmlns:a16="http://schemas.microsoft.com/office/drawing/2014/main" id="{D6FD916F-3037-41DC-8622-FA72C007DE63}"/>
              </a:ext>
            </a:extLst>
          </p:cNvPr>
          <p:cNvSpPr>
            <a:spLocks noGrp="1"/>
          </p:cNvSpPr>
          <p:nvPr>
            <p:ph idx="4294967295"/>
          </p:nvPr>
        </p:nvSpPr>
        <p:spPr>
          <a:xfrm>
            <a:off x="341375" y="1869041"/>
            <a:ext cx="6653785" cy="3818527"/>
          </a:xfrm>
        </p:spPr>
        <p:txBody>
          <a:bodyPr>
            <a:noAutofit/>
          </a:bodyPr>
          <a:lstStyle/>
          <a:p>
            <a:r>
              <a:rPr lang="en-US" sz="2400" b="1">
                <a:hlinkClick r:id="rId2"/>
              </a:rPr>
              <a:t>Enhancing Community Resilience through Energy Efficiency </a:t>
            </a:r>
            <a:r>
              <a:rPr lang="en-US" sz="2400" b="1"/>
              <a:t>: </a:t>
            </a:r>
            <a:r>
              <a:rPr lang="en-US" sz="2400"/>
              <a:t>Discusses ways in which energy efficiency can increase the resilience of energy systems and the communities they serve. It reviews the resilience-related benefits of: </a:t>
            </a:r>
            <a:endParaRPr lang="en-US" sz="1050"/>
          </a:p>
          <a:p>
            <a:pPr lvl="1">
              <a:buFont typeface="Wingdings" panose="05000000000000000000" pitchFamily="2" charset="2"/>
              <a:buChar char="§"/>
            </a:pPr>
            <a:r>
              <a:rPr lang="en-US" sz="2400"/>
              <a:t> efficiency measures</a:t>
            </a:r>
          </a:p>
          <a:p>
            <a:pPr lvl="1">
              <a:buFont typeface="Wingdings" panose="05000000000000000000" pitchFamily="2" charset="2"/>
              <a:buChar char="§"/>
            </a:pPr>
            <a:r>
              <a:rPr lang="en-US" sz="2400"/>
              <a:t> incorporation of efficiency into resilience planning</a:t>
            </a:r>
          </a:p>
          <a:p>
            <a:pPr lvl="1">
              <a:buFont typeface="Wingdings" panose="05000000000000000000" pitchFamily="2" charset="2"/>
              <a:buChar char="§"/>
            </a:pPr>
            <a:r>
              <a:rPr lang="en-US" sz="2400"/>
              <a:t> presents four case studies showing how local governments and utilities can leverage energy efficiency to increase community resiliency</a:t>
            </a:r>
          </a:p>
        </p:txBody>
      </p:sp>
      <p:pic>
        <p:nvPicPr>
          <p:cNvPr id="5" name="Picture 4">
            <a:extLst>
              <a:ext uri="{FF2B5EF4-FFF2-40B4-BE49-F238E27FC236}">
                <a16:creationId xmlns:a16="http://schemas.microsoft.com/office/drawing/2014/main" id="{2E228C4A-17DA-4F4B-870F-F419B0B92165}"/>
              </a:ext>
            </a:extLst>
          </p:cNvPr>
          <p:cNvPicPr>
            <a:picLocks noChangeAspect="1"/>
          </p:cNvPicPr>
          <p:nvPr/>
        </p:nvPicPr>
        <p:blipFill>
          <a:blip r:embed="rId3"/>
          <a:stretch>
            <a:fillRect/>
          </a:stretch>
        </p:blipFill>
        <p:spPr>
          <a:xfrm>
            <a:off x="11217309" y="5482884"/>
            <a:ext cx="823031" cy="682811"/>
          </a:xfrm>
          <a:prstGeom prst="rect">
            <a:avLst/>
          </a:prstGeom>
        </p:spPr>
      </p:pic>
      <p:pic>
        <p:nvPicPr>
          <p:cNvPr id="6" name="Picture 5">
            <a:extLst>
              <a:ext uri="{FF2B5EF4-FFF2-40B4-BE49-F238E27FC236}">
                <a16:creationId xmlns:a16="http://schemas.microsoft.com/office/drawing/2014/main" id="{65ECF95F-A77D-43B1-8811-32628554BCD6}"/>
              </a:ext>
            </a:extLst>
          </p:cNvPr>
          <p:cNvPicPr>
            <a:picLocks noChangeAspect="1"/>
          </p:cNvPicPr>
          <p:nvPr/>
        </p:nvPicPr>
        <p:blipFill>
          <a:blip r:embed="rId4"/>
          <a:stretch>
            <a:fillRect/>
          </a:stretch>
        </p:blipFill>
        <p:spPr>
          <a:xfrm>
            <a:off x="7143798" y="1691639"/>
            <a:ext cx="4896542" cy="4315968"/>
          </a:xfrm>
          <a:prstGeom prst="rect">
            <a:avLst/>
          </a:prstGeom>
        </p:spPr>
      </p:pic>
      <p:sp>
        <p:nvSpPr>
          <p:cNvPr id="7" name="Rectangle 6">
            <a:extLst>
              <a:ext uri="{FF2B5EF4-FFF2-40B4-BE49-F238E27FC236}">
                <a16:creationId xmlns:a16="http://schemas.microsoft.com/office/drawing/2014/main" id="{399DA133-DB56-46A0-9D6E-625EE27A36BC}"/>
              </a:ext>
            </a:extLst>
          </p:cNvPr>
          <p:cNvSpPr/>
          <p:nvPr/>
        </p:nvSpPr>
        <p:spPr>
          <a:xfrm>
            <a:off x="451103" y="6425673"/>
            <a:ext cx="7979665" cy="369332"/>
          </a:xfrm>
          <a:prstGeom prst="rect">
            <a:avLst/>
          </a:prstGeom>
        </p:spPr>
        <p:txBody>
          <a:bodyPr wrap="square">
            <a:spAutoFit/>
          </a:bodyPr>
          <a:lstStyle/>
          <a:p>
            <a:r>
              <a:rPr lang="en-US">
                <a:solidFill>
                  <a:schemeClr val="bg1"/>
                </a:solidFill>
                <a:hlinkClick r:id="rId5">
                  <a:extLst>
                    <a:ext uri="{A12FA001-AC4F-418D-AE19-62706E023703}">
                      <ahyp:hlinkClr xmlns:ahyp="http://schemas.microsoft.com/office/drawing/2018/hyperlinkcolor" val="tx"/>
                    </a:ext>
                  </a:extLst>
                </a:hlinkClick>
              </a:rPr>
              <a:t>https://aceee.org/sites/default/files/publications/researchreports/u1508.pdf</a:t>
            </a:r>
            <a:endParaRPr lang="en-US">
              <a:solidFill>
                <a:schemeClr val="bg1"/>
              </a:solidFill>
            </a:endParaRPr>
          </a:p>
        </p:txBody>
      </p:sp>
    </p:spTree>
    <p:extLst>
      <p:ext uri="{BB962C8B-B14F-4D97-AF65-F5344CB8AC3E}">
        <p14:creationId xmlns:p14="http://schemas.microsoft.com/office/powerpoint/2010/main" val="2991753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03A8-D704-464C-9785-35A0310D1EFF}"/>
              </a:ext>
            </a:extLst>
          </p:cNvPr>
          <p:cNvSpPr>
            <a:spLocks noGrp="1"/>
          </p:cNvSpPr>
          <p:nvPr>
            <p:ph type="title" idx="4294967295"/>
          </p:nvPr>
        </p:nvSpPr>
        <p:spPr>
          <a:xfrm>
            <a:off x="136892" y="76941"/>
            <a:ext cx="8999413" cy="1449387"/>
          </a:xfrm>
        </p:spPr>
        <p:txBody>
          <a:bodyPr>
            <a:noAutofit/>
          </a:bodyPr>
          <a:lstStyle/>
          <a:p>
            <a:r>
              <a:rPr lang="en-US" sz="3200" b="1">
                <a:latin typeface="+mn-lt"/>
              </a:rPr>
              <a:t>National Institute of Standards and Technology (NIST) </a:t>
            </a:r>
            <a:br>
              <a:rPr lang="en-US" sz="4000" b="1">
                <a:latin typeface="+mn-lt"/>
              </a:rPr>
            </a:br>
            <a:r>
              <a:rPr lang="en-US" sz="3200">
                <a:latin typeface="+mn-lt"/>
              </a:rPr>
              <a:t>Community Resilience Planning Guide for Buildings and Infrastructure Systems</a:t>
            </a:r>
            <a:endParaRPr lang="en-US" sz="4000">
              <a:latin typeface="+mn-lt"/>
            </a:endParaRPr>
          </a:p>
        </p:txBody>
      </p:sp>
      <p:pic>
        <p:nvPicPr>
          <p:cNvPr id="5" name="Picture 4" descr="A screenshot of a cell phone&#10;&#10;Description automatically generated">
            <a:hlinkClick r:id="rId2"/>
            <a:extLst>
              <a:ext uri="{FF2B5EF4-FFF2-40B4-BE49-F238E27FC236}">
                <a16:creationId xmlns:a16="http://schemas.microsoft.com/office/drawing/2014/main" id="{4A6C55F3-4FA5-41DA-A11B-E31AA026C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532" y="0"/>
            <a:ext cx="2720946" cy="6802367"/>
          </a:xfrm>
          <a:prstGeom prst="rect">
            <a:avLst/>
          </a:prstGeom>
        </p:spPr>
      </p:pic>
      <p:sp>
        <p:nvSpPr>
          <p:cNvPr id="3" name="Content Placeholder 2">
            <a:extLst>
              <a:ext uri="{FF2B5EF4-FFF2-40B4-BE49-F238E27FC236}">
                <a16:creationId xmlns:a16="http://schemas.microsoft.com/office/drawing/2014/main" id="{93285B08-0795-4A67-867F-FD216B1D141C}"/>
              </a:ext>
            </a:extLst>
          </p:cNvPr>
          <p:cNvSpPr>
            <a:spLocks noGrp="1"/>
          </p:cNvSpPr>
          <p:nvPr>
            <p:ph idx="4294967295"/>
          </p:nvPr>
        </p:nvSpPr>
        <p:spPr>
          <a:xfrm>
            <a:off x="659756" y="1717602"/>
            <a:ext cx="8264323" cy="3955993"/>
          </a:xfrm>
        </p:spPr>
        <p:txBody>
          <a:bodyPr>
            <a:normAutofit/>
          </a:bodyPr>
          <a:lstStyle/>
          <a:p>
            <a:r>
              <a:rPr lang="en-US"/>
              <a:t>Helps communities develop consistent resilience goals into their comprehensive, economic development, zoning, mitigation, and other local planning activities that impact buildings, public utilities, and other </a:t>
            </a:r>
            <a:r>
              <a:rPr lang="en-US" b="1"/>
              <a:t>infrastructure systems</a:t>
            </a:r>
          </a:p>
          <a:p>
            <a:pPr algn="ctr">
              <a:lnSpc>
                <a:spcPct val="100000"/>
              </a:lnSpc>
            </a:pPr>
            <a:r>
              <a:rPr lang="en-US" b="1"/>
              <a:t>Volume I</a:t>
            </a:r>
          </a:p>
          <a:p>
            <a:pPr algn="ctr">
              <a:lnSpc>
                <a:spcPct val="100000"/>
              </a:lnSpc>
            </a:pPr>
            <a:r>
              <a:rPr lang="en-US"/>
              <a:t>Describes the six-step planning process </a:t>
            </a:r>
          </a:p>
          <a:p>
            <a:pPr algn="ctr"/>
            <a:endParaRPr lang="en-US" b="1"/>
          </a:p>
          <a:p>
            <a:pPr algn="ctr"/>
            <a:r>
              <a:rPr lang="en-US" b="1"/>
              <a:t>Volume II</a:t>
            </a:r>
          </a:p>
          <a:p>
            <a:pPr marL="0" indent="0">
              <a:buNone/>
            </a:pPr>
            <a:r>
              <a:rPr lang="en-US"/>
              <a:t>Elaborates on how to characterize the social and economic dimensions of the community, any potential impacts and the infrastructure/building performance.</a:t>
            </a:r>
          </a:p>
        </p:txBody>
      </p:sp>
      <p:sp>
        <p:nvSpPr>
          <p:cNvPr id="6" name="Rectangle 5">
            <a:extLst>
              <a:ext uri="{FF2B5EF4-FFF2-40B4-BE49-F238E27FC236}">
                <a16:creationId xmlns:a16="http://schemas.microsoft.com/office/drawing/2014/main" id="{AAA58BBF-FCEB-4DAB-A927-5E7E7B436716}"/>
              </a:ext>
            </a:extLst>
          </p:cNvPr>
          <p:cNvSpPr/>
          <p:nvPr/>
        </p:nvSpPr>
        <p:spPr>
          <a:xfrm>
            <a:off x="2640041" y="3042537"/>
            <a:ext cx="4391025" cy="9104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E8100E-979F-40E5-868E-ADAC42A4DF79}"/>
              </a:ext>
            </a:extLst>
          </p:cNvPr>
          <p:cNvSpPr/>
          <p:nvPr/>
        </p:nvSpPr>
        <p:spPr>
          <a:xfrm>
            <a:off x="581027" y="4330862"/>
            <a:ext cx="8343052" cy="11759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F45CEE4-10C3-47FE-9427-D8D5A3129541}"/>
              </a:ext>
            </a:extLst>
          </p:cNvPr>
          <p:cNvSpPr/>
          <p:nvPr/>
        </p:nvSpPr>
        <p:spPr>
          <a:xfrm>
            <a:off x="7356447" y="3226281"/>
            <a:ext cx="1904535" cy="542925"/>
          </a:xfrm>
          <a:prstGeom prst="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AF7B7DD-C2BA-4711-8CBB-C2CEC8D46DA7}"/>
              </a:ext>
            </a:extLst>
          </p:cNvPr>
          <p:cNvSpPr/>
          <p:nvPr/>
        </p:nvSpPr>
        <p:spPr>
          <a:xfrm>
            <a:off x="486019" y="5728343"/>
            <a:ext cx="8438059" cy="369332"/>
          </a:xfrm>
          <a:prstGeom prst="rect">
            <a:avLst/>
          </a:prstGeom>
        </p:spPr>
        <p:txBody>
          <a:bodyPr wrap="square">
            <a:spAutoFit/>
          </a:bodyPr>
          <a:lstStyle/>
          <a:p>
            <a:r>
              <a:rPr lang="en-US">
                <a:hlinkClick r:id="rId2"/>
              </a:rPr>
              <a:t>https://www.nist.gov/topics/community-resilience/planning-guide</a:t>
            </a:r>
            <a:endParaRPr lang="en-US"/>
          </a:p>
        </p:txBody>
      </p:sp>
    </p:spTree>
    <p:extLst>
      <p:ext uri="{BB962C8B-B14F-4D97-AF65-F5344CB8AC3E}">
        <p14:creationId xmlns:p14="http://schemas.microsoft.com/office/powerpoint/2010/main" val="2167364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7800-717C-48D1-875B-A308FB1980AE}"/>
              </a:ext>
            </a:extLst>
          </p:cNvPr>
          <p:cNvSpPr>
            <a:spLocks noGrp="1"/>
          </p:cNvSpPr>
          <p:nvPr>
            <p:ph type="title" idx="4294967295"/>
          </p:nvPr>
        </p:nvSpPr>
        <p:spPr>
          <a:xfrm>
            <a:off x="742527" y="4081418"/>
            <a:ext cx="8981337" cy="1569660"/>
          </a:xfrm>
        </p:spPr>
        <p:txBody>
          <a:bodyPr>
            <a:normAutofit/>
          </a:bodyPr>
          <a:lstStyle/>
          <a:p>
            <a:r>
              <a:rPr lang="en-US" sz="3200" b="1">
                <a:latin typeface="+mn-lt"/>
              </a:rPr>
              <a:t>The Efficiency-Resilience Nexus</a:t>
            </a:r>
            <a:br>
              <a:rPr lang="en-US" sz="2800" b="1">
                <a:latin typeface="+mn-lt"/>
              </a:rPr>
            </a:br>
            <a:r>
              <a:rPr lang="en-US" sz="2200">
                <a:latin typeface="+mn-lt"/>
              </a:rPr>
              <a:t>The </a:t>
            </a:r>
            <a:r>
              <a:rPr lang="en-US" sz="2200">
                <a:latin typeface="+mn-lt"/>
                <a:hlinkClick r:id="rId2"/>
              </a:rPr>
              <a:t>Better Buildings Efficiency-Resilience Nexus </a:t>
            </a:r>
            <a:r>
              <a:rPr lang="en-US" sz="2200">
                <a:latin typeface="+mn-lt"/>
              </a:rPr>
              <a:t>describes energy-efficient technologies and practices that contribute to and increase resiliency. </a:t>
            </a:r>
            <a:br>
              <a:rPr lang="en-US" sz="2000"/>
            </a:br>
            <a:endParaRPr lang="en-US" sz="2000" b="1"/>
          </a:p>
        </p:txBody>
      </p:sp>
      <p:pic>
        <p:nvPicPr>
          <p:cNvPr id="4" name="Picture 3">
            <a:extLst>
              <a:ext uri="{FF2B5EF4-FFF2-40B4-BE49-F238E27FC236}">
                <a16:creationId xmlns:a16="http://schemas.microsoft.com/office/drawing/2014/main" id="{F04DE49F-9BFE-447F-9610-935F5E3E8E7D}"/>
              </a:ext>
            </a:extLst>
          </p:cNvPr>
          <p:cNvPicPr>
            <a:picLocks noChangeAspect="1"/>
          </p:cNvPicPr>
          <p:nvPr/>
        </p:nvPicPr>
        <p:blipFill>
          <a:blip r:embed="rId3"/>
          <a:stretch>
            <a:fillRect/>
          </a:stretch>
        </p:blipFill>
        <p:spPr>
          <a:xfrm>
            <a:off x="8822976" y="485064"/>
            <a:ext cx="2834886" cy="1024217"/>
          </a:xfrm>
          <a:prstGeom prst="rect">
            <a:avLst/>
          </a:prstGeom>
        </p:spPr>
      </p:pic>
      <p:sp>
        <p:nvSpPr>
          <p:cNvPr id="5" name="Rectangle 4">
            <a:extLst>
              <a:ext uri="{FF2B5EF4-FFF2-40B4-BE49-F238E27FC236}">
                <a16:creationId xmlns:a16="http://schemas.microsoft.com/office/drawing/2014/main" id="{156C1495-4856-497B-990A-775BDCCA77B0}"/>
              </a:ext>
            </a:extLst>
          </p:cNvPr>
          <p:cNvSpPr/>
          <p:nvPr/>
        </p:nvSpPr>
        <p:spPr>
          <a:xfrm>
            <a:off x="534138" y="212343"/>
            <a:ext cx="9867900" cy="1446550"/>
          </a:xfrm>
          <a:prstGeom prst="rect">
            <a:avLst/>
          </a:prstGeom>
        </p:spPr>
        <p:txBody>
          <a:bodyPr wrap="square">
            <a:spAutoFit/>
          </a:bodyPr>
          <a:lstStyle/>
          <a:p>
            <a:r>
              <a:rPr lang="en-US" sz="4400" b="1" spc="-50">
                <a:solidFill>
                  <a:schemeClr val="tx1">
                    <a:lumMod val="75000"/>
                    <a:lumOff val="25000"/>
                  </a:schemeClr>
                </a:solidFill>
                <a:ea typeface="+mj-ea"/>
                <a:cs typeface="+mj-cs"/>
              </a:rPr>
              <a:t>Department of Energy (DOE) </a:t>
            </a:r>
          </a:p>
          <a:p>
            <a:r>
              <a:rPr lang="en-US" sz="4400" b="1" spc="-50">
                <a:solidFill>
                  <a:schemeClr val="tx1">
                    <a:lumMod val="75000"/>
                    <a:lumOff val="25000"/>
                  </a:schemeClr>
                </a:solidFill>
                <a:ea typeface="+mj-ea"/>
                <a:cs typeface="+mj-cs"/>
              </a:rPr>
              <a:t>Better Buildings</a:t>
            </a:r>
            <a:endParaRPr lang="en-US" sz="4400" b="1">
              <a:solidFill>
                <a:schemeClr val="tx1">
                  <a:lumMod val="75000"/>
                  <a:lumOff val="25000"/>
                </a:schemeClr>
              </a:solidFill>
            </a:endParaRPr>
          </a:p>
        </p:txBody>
      </p:sp>
      <p:sp>
        <p:nvSpPr>
          <p:cNvPr id="6" name="Title 1">
            <a:extLst>
              <a:ext uri="{FF2B5EF4-FFF2-40B4-BE49-F238E27FC236}">
                <a16:creationId xmlns:a16="http://schemas.microsoft.com/office/drawing/2014/main" id="{1FFB92ED-09CC-4C58-8428-7CFD27F81362}"/>
              </a:ext>
            </a:extLst>
          </p:cNvPr>
          <p:cNvSpPr txBox="1">
            <a:spLocks/>
          </p:cNvSpPr>
          <p:nvPr/>
        </p:nvSpPr>
        <p:spPr>
          <a:xfrm>
            <a:off x="742527" y="1869869"/>
            <a:ext cx="10038612" cy="155913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a:latin typeface="+mn-lt"/>
              </a:rPr>
              <a:t>Distributed Generation for Resilience Planning Guide</a:t>
            </a:r>
          </a:p>
          <a:p>
            <a:r>
              <a:rPr lang="en-US" sz="2200">
                <a:latin typeface="+mn-lt"/>
              </a:rPr>
              <a:t>The U.S. Department of Energy Better Buildings Initiative developed the </a:t>
            </a:r>
            <a:r>
              <a:rPr lang="en-US" sz="2200">
                <a:latin typeface="+mn-lt"/>
                <a:hlinkClick r:id="rId4"/>
              </a:rPr>
              <a:t>Distributed Generation (DG) for Resilience Planning Guide</a:t>
            </a:r>
            <a:r>
              <a:rPr lang="en-US" sz="2200">
                <a:latin typeface="+mn-lt"/>
              </a:rPr>
              <a:t> to provide information on how DG, with a focus on combined heat and power (CHP), can aid communities to meet their resiliency goals. The guide can be used by a variety of users, including decision makers, state and local policy makers and utilities to gain a better understanding on the role that DG and critical infrastructure (CI) in resiliency planning.  </a:t>
            </a:r>
            <a:endParaRPr lang="en-US" sz="2200" b="1">
              <a:latin typeface="+mn-lt"/>
            </a:endParaRPr>
          </a:p>
          <a:p>
            <a:endParaRPr lang="en-US" sz="2000" b="1"/>
          </a:p>
        </p:txBody>
      </p:sp>
      <p:pic>
        <p:nvPicPr>
          <p:cNvPr id="9" name="Picture 8">
            <a:extLst>
              <a:ext uri="{FF2B5EF4-FFF2-40B4-BE49-F238E27FC236}">
                <a16:creationId xmlns:a16="http://schemas.microsoft.com/office/drawing/2014/main" id="{EF27B650-3D35-43A5-9272-8F26CEAFC0D4}"/>
              </a:ext>
            </a:extLst>
          </p:cNvPr>
          <p:cNvPicPr>
            <a:picLocks noChangeAspect="1"/>
          </p:cNvPicPr>
          <p:nvPr/>
        </p:nvPicPr>
        <p:blipFill>
          <a:blip r:embed="rId5"/>
          <a:stretch>
            <a:fillRect/>
          </a:stretch>
        </p:blipFill>
        <p:spPr>
          <a:xfrm>
            <a:off x="11214581" y="5535373"/>
            <a:ext cx="823031" cy="682811"/>
          </a:xfrm>
          <a:prstGeom prst="rect">
            <a:avLst/>
          </a:prstGeom>
        </p:spPr>
      </p:pic>
    </p:spTree>
    <p:extLst>
      <p:ext uri="{BB962C8B-B14F-4D97-AF65-F5344CB8AC3E}">
        <p14:creationId xmlns:p14="http://schemas.microsoft.com/office/powerpoint/2010/main" val="1397201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8661CA-2AFA-42FB-B632-F7E947939A29}"/>
              </a:ext>
            </a:extLst>
          </p:cNvPr>
          <p:cNvSpPr/>
          <p:nvPr/>
        </p:nvSpPr>
        <p:spPr>
          <a:xfrm>
            <a:off x="534138" y="212343"/>
            <a:ext cx="10777968" cy="1323439"/>
          </a:xfrm>
          <a:prstGeom prst="rect">
            <a:avLst/>
          </a:prstGeom>
        </p:spPr>
        <p:txBody>
          <a:bodyPr wrap="square">
            <a:spAutoFit/>
          </a:bodyPr>
          <a:lstStyle/>
          <a:p>
            <a:r>
              <a:rPr lang="en-US" sz="4400" b="1" spc="-50">
                <a:solidFill>
                  <a:schemeClr val="tx1">
                    <a:lumMod val="75000"/>
                    <a:lumOff val="25000"/>
                  </a:schemeClr>
                </a:solidFill>
                <a:ea typeface="+mj-ea"/>
                <a:cs typeface="+mj-cs"/>
              </a:rPr>
              <a:t>Department of Energy (DOE)</a:t>
            </a:r>
          </a:p>
          <a:p>
            <a:r>
              <a:rPr lang="en-US" sz="3600" b="1" spc="-50">
                <a:solidFill>
                  <a:schemeClr val="tx1">
                    <a:lumMod val="75000"/>
                    <a:lumOff val="25000"/>
                  </a:schemeClr>
                </a:solidFill>
                <a:ea typeface="+mj-ea"/>
                <a:cs typeface="+mj-cs"/>
              </a:rPr>
              <a:t>Southcentral Technical Assistance Program with HARC </a:t>
            </a:r>
          </a:p>
        </p:txBody>
      </p:sp>
      <p:sp>
        <p:nvSpPr>
          <p:cNvPr id="3" name="Rectangle 2">
            <a:extLst>
              <a:ext uri="{FF2B5EF4-FFF2-40B4-BE49-F238E27FC236}">
                <a16:creationId xmlns:a16="http://schemas.microsoft.com/office/drawing/2014/main" id="{1E529D05-A270-4DB3-BD3A-08955EA6AC1C}"/>
              </a:ext>
            </a:extLst>
          </p:cNvPr>
          <p:cNvSpPr/>
          <p:nvPr/>
        </p:nvSpPr>
        <p:spPr>
          <a:xfrm>
            <a:off x="534138" y="1684399"/>
            <a:ext cx="10680202" cy="4493538"/>
          </a:xfrm>
          <a:prstGeom prst="rect">
            <a:avLst/>
          </a:prstGeom>
        </p:spPr>
        <p:txBody>
          <a:bodyPr wrap="square">
            <a:spAutoFit/>
          </a:bodyPr>
          <a:lstStyle/>
          <a:p>
            <a:r>
              <a:rPr lang="en-US" sz="2200">
                <a:latin typeface="Crimson Text"/>
              </a:rPr>
              <a:t>Promotes </a:t>
            </a:r>
            <a:r>
              <a:rPr lang="en-US" sz="2200"/>
              <a:t>Combined Heat and Power </a:t>
            </a:r>
            <a:r>
              <a:rPr lang="en-US" sz="2200">
                <a:latin typeface="Crimson Text"/>
              </a:rPr>
              <a:t>(CHP) technology solutions for the industrial and manufacturing sector, critical infrastructure, institutions, commercial facilities, and utilities seeking to reap the many benefits of CHP.</a:t>
            </a:r>
          </a:p>
          <a:p>
            <a:endParaRPr lang="en-US" sz="2200">
              <a:latin typeface="Crimson Text"/>
            </a:endParaRPr>
          </a:p>
          <a:p>
            <a:r>
              <a:rPr lang="en-US" sz="2200"/>
              <a:t>CHP is increasingly recognized as a way to make facilities more resilient against power outages. </a:t>
            </a:r>
          </a:p>
          <a:p>
            <a:endParaRPr lang="en-US" sz="2200"/>
          </a:p>
          <a:p>
            <a:r>
              <a:rPr lang="en-US" sz="2200"/>
              <a:t>Houston Advanced Research Center (HARC) in The Woodlands, Texas has been awarded funding from the U.S. Department of Energy (DOE) to assist public and private entities considering CHP.</a:t>
            </a:r>
            <a:endParaRPr lang="en-US" sz="2200">
              <a:latin typeface="Crimson Text"/>
            </a:endParaRPr>
          </a:p>
          <a:p>
            <a:endParaRPr lang="en-US" sz="2200">
              <a:latin typeface="Crimson Text"/>
            </a:endParaRPr>
          </a:p>
          <a:p>
            <a:r>
              <a:rPr lang="en-US" sz="2200" b="1">
                <a:latin typeface="Crimson Text"/>
              </a:rPr>
              <a:t>More information or to fill out interest survey:</a:t>
            </a:r>
          </a:p>
          <a:p>
            <a:r>
              <a:rPr lang="en-US" sz="2200">
                <a:hlinkClick r:id="rId2"/>
              </a:rPr>
              <a:t>https://www.harcresearch.org/work/CHP_TAP</a:t>
            </a:r>
            <a:endParaRPr lang="en-US" sz="2200"/>
          </a:p>
        </p:txBody>
      </p:sp>
    </p:spTree>
    <p:extLst>
      <p:ext uri="{BB962C8B-B14F-4D97-AF65-F5344CB8AC3E}">
        <p14:creationId xmlns:p14="http://schemas.microsoft.com/office/powerpoint/2010/main" val="3982377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9D7D-897B-493C-ABED-88DD0FB058DB}"/>
              </a:ext>
            </a:extLst>
          </p:cNvPr>
          <p:cNvSpPr>
            <a:spLocks noGrp="1"/>
          </p:cNvSpPr>
          <p:nvPr>
            <p:ph type="title" idx="4294967295"/>
          </p:nvPr>
        </p:nvSpPr>
        <p:spPr>
          <a:xfrm>
            <a:off x="666750" y="287338"/>
            <a:ext cx="10058400" cy="731837"/>
          </a:xfrm>
        </p:spPr>
        <p:txBody>
          <a:bodyPr anchor="t">
            <a:normAutofit/>
          </a:bodyPr>
          <a:lstStyle/>
          <a:p>
            <a:r>
              <a:rPr lang="en-US" sz="4400" b="1">
                <a:latin typeface="+mn-lt"/>
              </a:rPr>
              <a:t>Financial Tools &amp; Resources </a:t>
            </a:r>
          </a:p>
        </p:txBody>
      </p:sp>
      <p:graphicFrame>
        <p:nvGraphicFramePr>
          <p:cNvPr id="5" name="Content Placeholder 2">
            <a:extLst>
              <a:ext uri="{FF2B5EF4-FFF2-40B4-BE49-F238E27FC236}">
                <a16:creationId xmlns:a16="http://schemas.microsoft.com/office/drawing/2014/main" id="{B9C3ABB0-0AF6-4B16-8477-DBC50614BDE4}"/>
              </a:ext>
            </a:extLst>
          </p:cNvPr>
          <p:cNvGraphicFramePr>
            <a:graphicFrameLocks noGrp="1"/>
          </p:cNvGraphicFramePr>
          <p:nvPr>
            <p:ph idx="4294967295"/>
            <p:extLst>
              <p:ext uri="{D42A27DB-BD31-4B8C-83A1-F6EECF244321}">
                <p14:modId xmlns:p14="http://schemas.microsoft.com/office/powerpoint/2010/main" val="4143652306"/>
              </p:ext>
            </p:extLst>
          </p:nvPr>
        </p:nvGraphicFramePr>
        <p:xfrm>
          <a:off x="524236" y="1202361"/>
          <a:ext cx="11143527" cy="513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636277AC-B82E-4C93-982C-FAF54FF0E66E}"/>
              </a:ext>
            </a:extLst>
          </p:cNvPr>
          <p:cNvPicPr>
            <a:picLocks noChangeAspect="1"/>
          </p:cNvPicPr>
          <p:nvPr/>
        </p:nvPicPr>
        <p:blipFill>
          <a:blip r:embed="rId8"/>
          <a:stretch>
            <a:fillRect/>
          </a:stretch>
        </p:blipFill>
        <p:spPr>
          <a:xfrm>
            <a:off x="11368201" y="6136555"/>
            <a:ext cx="823799" cy="721445"/>
          </a:xfrm>
          <a:prstGeom prst="rect">
            <a:avLst/>
          </a:prstGeom>
        </p:spPr>
      </p:pic>
      <p:sp>
        <p:nvSpPr>
          <p:cNvPr id="3" name="TextBox 2">
            <a:extLst>
              <a:ext uri="{FF2B5EF4-FFF2-40B4-BE49-F238E27FC236}">
                <a16:creationId xmlns:a16="http://schemas.microsoft.com/office/drawing/2014/main" id="{2733DB50-D050-4C28-9C93-02D6B500A246}"/>
              </a:ext>
            </a:extLst>
          </p:cNvPr>
          <p:cNvSpPr txBox="1"/>
          <p:nvPr/>
        </p:nvSpPr>
        <p:spPr>
          <a:xfrm>
            <a:off x="6406847" y="4043029"/>
            <a:ext cx="4846320" cy="1877437"/>
          </a:xfrm>
          <a:prstGeom prst="rect">
            <a:avLst/>
          </a:prstGeom>
          <a:noFill/>
        </p:spPr>
        <p:txBody>
          <a:bodyPr wrap="square" rtlCol="0">
            <a:spAutoFit/>
          </a:bodyPr>
          <a:lstStyle/>
          <a:p>
            <a:pPr algn="ctr"/>
            <a:r>
              <a:rPr lang="en-US" sz="2000" b="1">
                <a:hlinkClick r:id="rId9"/>
              </a:rPr>
              <a:t>Commercial property assessed clean energy (CPACE) Financing for Resiliency Toolkit</a:t>
            </a:r>
            <a:endParaRPr lang="en-US" sz="2000" b="1"/>
          </a:p>
          <a:p>
            <a:pPr algn="ctr"/>
            <a:endParaRPr lang="en-US" sz="1400">
              <a:latin typeface="+mn-lt"/>
            </a:endParaRPr>
          </a:p>
          <a:p>
            <a:pPr algn="ctr"/>
            <a:r>
              <a:rPr lang="en-US" sz="1400">
                <a:latin typeface="+mn-lt"/>
              </a:rPr>
              <a:t>LEARN ABOUT AVAILABLE FINANCING THAT CAN BE USED TO FUND RESILIENCY IMPROVEMENTS TO MAKE BUILDINGS MORE RESISTANT TO NATURAL DISASTERS OR THREATS</a:t>
            </a:r>
            <a:endParaRPr lang="en-US" sz="1400"/>
          </a:p>
          <a:p>
            <a:pPr algn="ctr"/>
            <a:endParaRPr lang="en-US" sz="2000" b="1"/>
          </a:p>
        </p:txBody>
      </p:sp>
    </p:spTree>
    <p:extLst>
      <p:ext uri="{BB962C8B-B14F-4D97-AF65-F5344CB8AC3E}">
        <p14:creationId xmlns:p14="http://schemas.microsoft.com/office/powerpoint/2010/main" val="3597972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2892-769A-47C5-8870-8B6170679A04}"/>
              </a:ext>
            </a:extLst>
          </p:cNvPr>
          <p:cNvSpPr>
            <a:spLocks noGrp="1"/>
          </p:cNvSpPr>
          <p:nvPr>
            <p:ph type="title" idx="4294967295"/>
          </p:nvPr>
        </p:nvSpPr>
        <p:spPr>
          <a:xfrm>
            <a:off x="533074" y="291403"/>
            <a:ext cx="10058400" cy="724694"/>
          </a:xfrm>
        </p:spPr>
        <p:txBody>
          <a:bodyPr vert="horz" lIns="91440" tIns="45720" rIns="91440" bIns="45720" rtlCol="0" anchor="t">
            <a:normAutofit/>
          </a:bodyPr>
          <a:lstStyle/>
          <a:p>
            <a:r>
              <a:rPr lang="en-US" sz="4400" b="1">
                <a:latin typeface="+mn-lt"/>
              </a:rPr>
              <a:t>Additional Resources</a:t>
            </a:r>
          </a:p>
        </p:txBody>
      </p:sp>
      <p:sp>
        <p:nvSpPr>
          <p:cNvPr id="3" name="Content Placeholder 2">
            <a:extLst>
              <a:ext uri="{FF2B5EF4-FFF2-40B4-BE49-F238E27FC236}">
                <a16:creationId xmlns:a16="http://schemas.microsoft.com/office/drawing/2014/main" id="{7F434ADA-CEED-4DC5-AE4C-6E7BB7ADEBF5}"/>
              </a:ext>
            </a:extLst>
          </p:cNvPr>
          <p:cNvSpPr>
            <a:spLocks noGrp="1"/>
          </p:cNvSpPr>
          <p:nvPr>
            <p:ph idx="4294967295"/>
          </p:nvPr>
        </p:nvSpPr>
        <p:spPr>
          <a:xfrm>
            <a:off x="533074" y="1306223"/>
            <a:ext cx="7180263" cy="4022725"/>
          </a:xfrm>
        </p:spPr>
        <p:txBody>
          <a:bodyPr vert="horz" lIns="0" tIns="45720" rIns="0" bIns="45720" rtlCol="0">
            <a:noAutofit/>
          </a:bodyPr>
          <a:lstStyle/>
          <a:p>
            <a:r>
              <a:rPr lang="en-US" sz="2400" b="1">
                <a:hlinkClick r:id="rId2"/>
              </a:rPr>
              <a:t>Department of Energy (DOE) State and Local Solution Center</a:t>
            </a:r>
            <a:endParaRPr lang="en-US" sz="2400" b="1"/>
          </a:p>
          <a:p>
            <a:pPr>
              <a:buFont typeface="Wingdings" panose="05000000000000000000" pitchFamily="2" charset="2"/>
              <a:buChar char="v"/>
            </a:pPr>
            <a:r>
              <a:rPr lang="en-US" sz="2400"/>
              <a:t> Explore resources related to energy planning, financing energy initiatives, accessing energy data and designing energy programs.</a:t>
            </a:r>
          </a:p>
          <a:p>
            <a:r>
              <a:rPr lang="en-US" sz="2400" b="1">
                <a:hlinkClick r:id="rId3"/>
              </a:rPr>
              <a:t>National Renewable Energy Laboratory’s </a:t>
            </a:r>
            <a:r>
              <a:rPr lang="en-US" sz="2400" b="1" err="1">
                <a:hlinkClick r:id="rId3"/>
              </a:rPr>
              <a:t>REopt</a:t>
            </a:r>
            <a:r>
              <a:rPr lang="en-US" sz="2400" b="1">
                <a:hlinkClick r:id="rId3"/>
              </a:rPr>
              <a:t> Lite Tool</a:t>
            </a:r>
            <a:endParaRPr lang="en-US" sz="2400" b="1"/>
          </a:p>
          <a:p>
            <a:pPr>
              <a:buFont typeface="Wingdings" panose="05000000000000000000" pitchFamily="2" charset="2"/>
              <a:buChar char="v"/>
            </a:pPr>
            <a:r>
              <a:rPr lang="en-US" sz="2400"/>
              <a:t> This free tool evaluates the viability of on-site grid-connected photovoltaic, wind, and battery storage, potential battery dispatch and size, and the critical load a system can sustain during a grid outage.</a:t>
            </a:r>
          </a:p>
        </p:txBody>
      </p:sp>
      <p:pic>
        <p:nvPicPr>
          <p:cNvPr id="8" name="Graphic 7" descr="Lightbulb">
            <a:extLst>
              <a:ext uri="{FF2B5EF4-FFF2-40B4-BE49-F238E27FC236}">
                <a16:creationId xmlns:a16="http://schemas.microsoft.com/office/drawing/2014/main" id="{C99B0C4D-C0D4-46F1-BEBA-43CB78E001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23817" y="2074840"/>
            <a:ext cx="3135109" cy="3135109"/>
          </a:xfrm>
          <a:prstGeom prst="rect">
            <a:avLst/>
          </a:prstGeom>
        </p:spPr>
      </p:pic>
      <p:pic>
        <p:nvPicPr>
          <p:cNvPr id="4" name="Picture 3">
            <a:extLst>
              <a:ext uri="{FF2B5EF4-FFF2-40B4-BE49-F238E27FC236}">
                <a16:creationId xmlns:a16="http://schemas.microsoft.com/office/drawing/2014/main" id="{7E713C5D-C56A-49EB-A0A6-532BAC73682E}"/>
              </a:ext>
            </a:extLst>
          </p:cNvPr>
          <p:cNvPicPr>
            <a:picLocks noChangeAspect="1"/>
          </p:cNvPicPr>
          <p:nvPr/>
        </p:nvPicPr>
        <p:blipFill>
          <a:blip r:embed="rId6"/>
          <a:stretch>
            <a:fillRect/>
          </a:stretch>
        </p:blipFill>
        <p:spPr>
          <a:xfrm>
            <a:off x="10996289" y="5602000"/>
            <a:ext cx="823799" cy="680530"/>
          </a:xfrm>
          <a:prstGeom prst="rect">
            <a:avLst/>
          </a:prstGeom>
        </p:spPr>
      </p:pic>
    </p:spTree>
    <p:extLst>
      <p:ext uri="{BB962C8B-B14F-4D97-AF65-F5344CB8AC3E}">
        <p14:creationId xmlns:p14="http://schemas.microsoft.com/office/powerpoint/2010/main" val="3732495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B7D4B6-EB1F-4110-A652-BE9613DA0982}"/>
              </a:ext>
            </a:extLst>
          </p:cNvPr>
          <p:cNvSpPr txBox="1"/>
          <p:nvPr/>
        </p:nvSpPr>
        <p:spPr>
          <a:xfrm>
            <a:off x="161533" y="71541"/>
            <a:ext cx="8610600" cy="1446550"/>
          </a:xfrm>
          <a:prstGeom prst="rect">
            <a:avLst/>
          </a:prstGeom>
          <a:noFill/>
        </p:spPr>
        <p:txBody>
          <a:bodyPr wrap="square" rtlCol="0">
            <a:spAutoFit/>
          </a:bodyPr>
          <a:lstStyle/>
          <a:p>
            <a:r>
              <a:rPr lang="en-US" sz="4400" b="1">
                <a:solidFill>
                  <a:schemeClr val="tx1">
                    <a:lumMod val="75000"/>
                    <a:lumOff val="25000"/>
                  </a:schemeClr>
                </a:solidFill>
                <a:latin typeface="+mj-lt"/>
              </a:rPr>
              <a:t>Texas Property Assessed Clean Energy (TX-PACE) Program</a:t>
            </a:r>
          </a:p>
        </p:txBody>
      </p:sp>
      <p:sp>
        <p:nvSpPr>
          <p:cNvPr id="6" name="TextBox 5">
            <a:extLst>
              <a:ext uri="{FF2B5EF4-FFF2-40B4-BE49-F238E27FC236}">
                <a16:creationId xmlns:a16="http://schemas.microsoft.com/office/drawing/2014/main" id="{D7386A4E-8A69-4D90-962D-A4247D161971}"/>
              </a:ext>
            </a:extLst>
          </p:cNvPr>
          <p:cNvSpPr txBox="1"/>
          <p:nvPr/>
        </p:nvSpPr>
        <p:spPr>
          <a:xfrm>
            <a:off x="161533" y="1518091"/>
            <a:ext cx="6244255" cy="923330"/>
          </a:xfrm>
          <a:prstGeom prst="rect">
            <a:avLst/>
          </a:prstGeom>
          <a:noFill/>
        </p:spPr>
        <p:txBody>
          <a:bodyPr wrap="square" rtlCol="0">
            <a:spAutoFit/>
          </a:bodyPr>
          <a:lstStyle/>
          <a:p>
            <a:r>
              <a:rPr lang="en-US"/>
              <a:t>TX-PACE facilitates the use of private capital to finance water conservation</a:t>
            </a:r>
            <a:r>
              <a:rPr lang="en-US" b="1"/>
              <a:t>, energy efficiency</a:t>
            </a:r>
            <a:r>
              <a:rPr lang="en-US"/>
              <a:t>, </a:t>
            </a:r>
            <a:r>
              <a:rPr lang="en-US" b="1"/>
              <a:t>resiliency</a:t>
            </a:r>
            <a:r>
              <a:rPr lang="en-US"/>
              <a:t>, and </a:t>
            </a:r>
            <a:r>
              <a:rPr lang="en-US" b="1"/>
              <a:t>distributed generation</a:t>
            </a:r>
            <a:r>
              <a:rPr lang="en-US"/>
              <a:t> projects to eligible properties</a:t>
            </a:r>
          </a:p>
        </p:txBody>
      </p:sp>
      <p:pic>
        <p:nvPicPr>
          <p:cNvPr id="7" name="Picture 6">
            <a:extLst>
              <a:ext uri="{FF2B5EF4-FFF2-40B4-BE49-F238E27FC236}">
                <a16:creationId xmlns:a16="http://schemas.microsoft.com/office/drawing/2014/main" id="{1238C02F-3546-492D-BB10-930A5111AF60}"/>
              </a:ext>
            </a:extLst>
          </p:cNvPr>
          <p:cNvPicPr>
            <a:picLocks noChangeAspect="1"/>
          </p:cNvPicPr>
          <p:nvPr/>
        </p:nvPicPr>
        <p:blipFill>
          <a:blip r:embed="rId2"/>
          <a:stretch>
            <a:fillRect/>
          </a:stretch>
        </p:blipFill>
        <p:spPr>
          <a:xfrm>
            <a:off x="6472855" y="2998761"/>
            <a:ext cx="5464501" cy="3331300"/>
          </a:xfrm>
          <a:prstGeom prst="rect">
            <a:avLst/>
          </a:prstGeom>
        </p:spPr>
      </p:pic>
      <p:cxnSp>
        <p:nvCxnSpPr>
          <p:cNvPr id="10" name="Straight Connector 9">
            <a:extLst>
              <a:ext uri="{FF2B5EF4-FFF2-40B4-BE49-F238E27FC236}">
                <a16:creationId xmlns:a16="http://schemas.microsoft.com/office/drawing/2014/main" id="{067F71AC-C706-4E1F-A291-A4D660BCB561}"/>
              </a:ext>
            </a:extLst>
          </p:cNvPr>
          <p:cNvCxnSpPr/>
          <p:nvPr/>
        </p:nvCxnSpPr>
        <p:spPr>
          <a:xfrm>
            <a:off x="6690507" y="3677733"/>
            <a:ext cx="495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6D376B-D8A1-48FE-AB69-857E2566DD4A}"/>
              </a:ext>
            </a:extLst>
          </p:cNvPr>
          <p:cNvCxnSpPr>
            <a:cxnSpLocks/>
          </p:cNvCxnSpPr>
          <p:nvPr/>
        </p:nvCxnSpPr>
        <p:spPr>
          <a:xfrm>
            <a:off x="6690507" y="3982533"/>
            <a:ext cx="464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983164-70AE-4270-AFBD-835C92653257}"/>
              </a:ext>
            </a:extLst>
          </p:cNvPr>
          <p:cNvCxnSpPr>
            <a:cxnSpLocks/>
          </p:cNvCxnSpPr>
          <p:nvPr/>
        </p:nvCxnSpPr>
        <p:spPr>
          <a:xfrm>
            <a:off x="6690507" y="4287333"/>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A1E8F4-CE83-42FD-A695-D8F2B7FCFBC7}"/>
              </a:ext>
            </a:extLst>
          </p:cNvPr>
          <p:cNvCxnSpPr>
            <a:cxnSpLocks/>
          </p:cNvCxnSpPr>
          <p:nvPr/>
        </p:nvCxnSpPr>
        <p:spPr>
          <a:xfrm>
            <a:off x="9676660" y="5236504"/>
            <a:ext cx="11984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9074C2C-EE2B-4856-B55C-FDA625146F1E}"/>
              </a:ext>
            </a:extLst>
          </p:cNvPr>
          <p:cNvSpPr txBox="1"/>
          <p:nvPr/>
        </p:nvSpPr>
        <p:spPr>
          <a:xfrm>
            <a:off x="68731" y="6420595"/>
            <a:ext cx="6172587" cy="276999"/>
          </a:xfrm>
          <a:prstGeom prst="rect">
            <a:avLst/>
          </a:prstGeom>
          <a:noFill/>
        </p:spPr>
        <p:txBody>
          <a:bodyPr wrap="none" rtlCol="0">
            <a:spAutoFit/>
          </a:bodyPr>
          <a:lstStyle/>
          <a:p>
            <a:r>
              <a:rPr lang="en-US" sz="1200">
                <a:solidFill>
                  <a:schemeClr val="bg1"/>
                </a:solidFill>
              </a:rPr>
              <a:t>Source: </a:t>
            </a:r>
            <a:r>
              <a:rPr lang="en-US" sz="1200">
                <a:solidFill>
                  <a:schemeClr val="bg1"/>
                </a:solidFill>
                <a:hlinkClick r:id="rId3">
                  <a:extLst>
                    <a:ext uri="{A12FA001-AC4F-418D-AE19-62706E023703}">
                      <ahyp:hlinkClr xmlns:ahyp="http://schemas.microsoft.com/office/drawing/2018/hyperlinkcolor" val="tx"/>
                    </a:ext>
                  </a:extLst>
                </a:hlinkClick>
              </a:rPr>
              <a:t>https://www.texaspaceauthority.org/wp-content/uploads/public-sector-2018-11-19.pdf</a:t>
            </a:r>
            <a:endParaRPr lang="en-US" sz="1200">
              <a:solidFill>
                <a:schemeClr val="bg1"/>
              </a:solidFill>
            </a:endParaRPr>
          </a:p>
        </p:txBody>
      </p:sp>
      <p:sp>
        <p:nvSpPr>
          <p:cNvPr id="19" name="Rectangle 18">
            <a:extLst>
              <a:ext uri="{FF2B5EF4-FFF2-40B4-BE49-F238E27FC236}">
                <a16:creationId xmlns:a16="http://schemas.microsoft.com/office/drawing/2014/main" id="{8C3F0AEF-F2AA-4F1E-B442-03A29A038D86}"/>
              </a:ext>
            </a:extLst>
          </p:cNvPr>
          <p:cNvSpPr/>
          <p:nvPr/>
        </p:nvSpPr>
        <p:spPr>
          <a:xfrm>
            <a:off x="6760146" y="6338208"/>
            <a:ext cx="4578561" cy="523220"/>
          </a:xfrm>
          <a:prstGeom prst="rect">
            <a:avLst/>
          </a:prstGeom>
        </p:spPr>
        <p:txBody>
          <a:bodyPr wrap="none">
            <a:spAutoFit/>
          </a:bodyPr>
          <a:lstStyle/>
          <a:p>
            <a:r>
              <a:rPr lang="en-US" sz="2800" b="1">
                <a:solidFill>
                  <a:schemeClr val="bg1"/>
                </a:solidFill>
              </a:rPr>
              <a:t>www.TexasPACEAuthority.org</a:t>
            </a:r>
          </a:p>
        </p:txBody>
      </p:sp>
      <p:pic>
        <p:nvPicPr>
          <p:cNvPr id="14" name="Picture 13">
            <a:extLst>
              <a:ext uri="{FF2B5EF4-FFF2-40B4-BE49-F238E27FC236}">
                <a16:creationId xmlns:a16="http://schemas.microsoft.com/office/drawing/2014/main" id="{5A3C7263-277A-41AA-8BDC-956457CFAAAD}"/>
              </a:ext>
            </a:extLst>
          </p:cNvPr>
          <p:cNvPicPr>
            <a:picLocks noChangeAspect="1"/>
          </p:cNvPicPr>
          <p:nvPr/>
        </p:nvPicPr>
        <p:blipFill>
          <a:blip r:embed="rId4"/>
          <a:stretch>
            <a:fillRect/>
          </a:stretch>
        </p:blipFill>
        <p:spPr>
          <a:xfrm>
            <a:off x="11362474" y="6170638"/>
            <a:ext cx="823031" cy="682811"/>
          </a:xfrm>
          <a:prstGeom prst="rect">
            <a:avLst/>
          </a:prstGeom>
        </p:spPr>
      </p:pic>
      <p:cxnSp>
        <p:nvCxnSpPr>
          <p:cNvPr id="16" name="Straight Connector 15">
            <a:extLst>
              <a:ext uri="{FF2B5EF4-FFF2-40B4-BE49-F238E27FC236}">
                <a16:creationId xmlns:a16="http://schemas.microsoft.com/office/drawing/2014/main" id="{74D77966-F036-41A2-A0D1-B92674430B2E}"/>
              </a:ext>
            </a:extLst>
          </p:cNvPr>
          <p:cNvCxnSpPr>
            <a:cxnSpLocks/>
          </p:cNvCxnSpPr>
          <p:nvPr/>
        </p:nvCxnSpPr>
        <p:spPr>
          <a:xfrm>
            <a:off x="7809065" y="4928563"/>
            <a:ext cx="38344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156B4F2-BF61-4EA1-9A5B-2A4AB53768D1}"/>
              </a:ext>
            </a:extLst>
          </p:cNvPr>
          <p:cNvPicPr>
            <a:picLocks noChangeAspect="1"/>
          </p:cNvPicPr>
          <p:nvPr/>
        </p:nvPicPr>
        <p:blipFill>
          <a:blip r:embed="rId5"/>
          <a:stretch>
            <a:fillRect/>
          </a:stretch>
        </p:blipFill>
        <p:spPr>
          <a:xfrm>
            <a:off x="161533" y="2570441"/>
            <a:ext cx="6437513" cy="3761577"/>
          </a:xfrm>
          <a:prstGeom prst="rect">
            <a:avLst/>
          </a:prstGeom>
        </p:spPr>
      </p:pic>
      <p:sp>
        <p:nvSpPr>
          <p:cNvPr id="12" name="TextBox 11">
            <a:extLst>
              <a:ext uri="{FF2B5EF4-FFF2-40B4-BE49-F238E27FC236}">
                <a16:creationId xmlns:a16="http://schemas.microsoft.com/office/drawing/2014/main" id="{89B79B71-B225-4A61-AF1C-7215E24FE331}"/>
              </a:ext>
            </a:extLst>
          </p:cNvPr>
          <p:cNvSpPr txBox="1"/>
          <p:nvPr/>
        </p:nvSpPr>
        <p:spPr>
          <a:xfrm>
            <a:off x="6439666" y="1120676"/>
            <a:ext cx="5643066" cy="2308324"/>
          </a:xfrm>
          <a:prstGeom prst="rect">
            <a:avLst/>
          </a:prstGeom>
          <a:noFill/>
        </p:spPr>
        <p:txBody>
          <a:bodyPr wrap="square" numCol="2" rtlCol="0">
            <a:spAutoFit/>
          </a:bodyPr>
          <a:lstStyle/>
          <a:p>
            <a:r>
              <a:rPr lang="en-US" b="1"/>
              <a:t>As of August 2021, PACE in North Texas Programs:</a:t>
            </a:r>
          </a:p>
          <a:p>
            <a:pPr marL="285750" indent="-285750">
              <a:buFont typeface="Arial" panose="020B0604020202020204" pitchFamily="34" charset="0"/>
              <a:buChar char="•"/>
            </a:pPr>
            <a:r>
              <a:rPr lang="en-US"/>
              <a:t>Corinth</a:t>
            </a:r>
          </a:p>
          <a:p>
            <a:pPr marL="285750" indent="-285750">
              <a:buFont typeface="Arial" panose="020B0604020202020204" pitchFamily="34" charset="0"/>
              <a:buChar char="•"/>
            </a:pPr>
            <a:r>
              <a:rPr lang="en-US"/>
              <a:t>Dallas</a:t>
            </a:r>
          </a:p>
          <a:p>
            <a:pPr marL="285750" indent="-285750">
              <a:buFont typeface="Arial" panose="020B0604020202020204" pitchFamily="34" charset="0"/>
              <a:buChar char="•"/>
            </a:pPr>
            <a:r>
              <a:rPr lang="en-US"/>
              <a:t>Farmers Branch</a:t>
            </a:r>
          </a:p>
          <a:p>
            <a:pPr marL="285750" indent="-285750">
              <a:buFont typeface="Arial" panose="020B0604020202020204" pitchFamily="34" charset="0"/>
              <a:buChar char="•"/>
            </a:pPr>
            <a:r>
              <a:rPr lang="en-US"/>
              <a:t>Princeton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endParaRPr lang="en-US"/>
          </a:p>
          <a:p>
            <a:pPr marL="285750" indent="-285750">
              <a:buFont typeface="Arial" panose="020B0604020202020204" pitchFamily="34" charset="0"/>
              <a:buChar char="•"/>
            </a:pPr>
            <a:r>
              <a:rPr lang="en-US"/>
              <a:t>Prosper</a:t>
            </a:r>
          </a:p>
          <a:p>
            <a:pPr marL="285750" indent="-285750">
              <a:buFont typeface="Arial" panose="020B0604020202020204" pitchFamily="34" charset="0"/>
              <a:buChar char="•"/>
            </a:pPr>
            <a:r>
              <a:rPr lang="en-US"/>
              <a:t>Erath County</a:t>
            </a:r>
          </a:p>
          <a:p>
            <a:pPr marL="285750" indent="-285750">
              <a:buFont typeface="Arial" panose="020B0604020202020204" pitchFamily="34" charset="0"/>
              <a:buChar char="•"/>
            </a:pPr>
            <a:r>
              <a:rPr lang="en-US"/>
              <a:t>Navarro County</a:t>
            </a:r>
          </a:p>
          <a:p>
            <a:pPr marL="285750" indent="-285750">
              <a:buFont typeface="Arial" panose="020B0604020202020204" pitchFamily="34" charset="0"/>
              <a:buChar char="•"/>
            </a:pPr>
            <a:r>
              <a:rPr lang="en-US"/>
              <a:t>Tarrant County</a:t>
            </a:r>
          </a:p>
        </p:txBody>
      </p:sp>
    </p:spTree>
    <p:extLst>
      <p:ext uri="{BB962C8B-B14F-4D97-AF65-F5344CB8AC3E}">
        <p14:creationId xmlns:p14="http://schemas.microsoft.com/office/powerpoint/2010/main" val="46045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4748-13D6-4E54-A10B-A288575C2F91}"/>
              </a:ext>
            </a:extLst>
          </p:cNvPr>
          <p:cNvSpPr>
            <a:spLocks noGrp="1"/>
          </p:cNvSpPr>
          <p:nvPr>
            <p:ph type="title"/>
          </p:nvPr>
        </p:nvSpPr>
        <p:spPr/>
        <p:txBody>
          <a:bodyPr>
            <a:normAutofit/>
          </a:bodyPr>
          <a:lstStyle/>
          <a:p>
            <a:r>
              <a:rPr lang="en-US" sz="7000"/>
              <a:t>Energy Resilience as Emergency Preparedness Strategy</a:t>
            </a:r>
          </a:p>
        </p:txBody>
      </p:sp>
    </p:spTree>
    <p:extLst>
      <p:ext uri="{BB962C8B-B14F-4D97-AF65-F5344CB8AC3E}">
        <p14:creationId xmlns:p14="http://schemas.microsoft.com/office/powerpoint/2010/main" val="97338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7DA2-BA8E-44A5-88B0-75FA2E4A2131}"/>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3E38274F-3637-4A46-A658-9573E5A199F2}"/>
              </a:ext>
            </a:extLst>
          </p:cNvPr>
          <p:cNvSpPr>
            <a:spLocks noGrp="1"/>
          </p:cNvSpPr>
          <p:nvPr>
            <p:ph idx="1"/>
          </p:nvPr>
        </p:nvSpPr>
        <p:spPr/>
        <p:txBody>
          <a:bodyPr>
            <a:normAutofit/>
          </a:bodyPr>
          <a:lstStyle/>
          <a:p>
            <a:r>
              <a:rPr lang="en-US" sz="2200" dirty="0"/>
              <a:t>NCTCOG has received funding through the State Energy Conservation Office (SECO) to work on energy management and efficiency projects within the region. As part of our scope of work, we’re working on ways to incorporate energy efficiency and grid resiliency planning into hazard mitigation plans.</a:t>
            </a:r>
          </a:p>
          <a:p>
            <a:r>
              <a:rPr lang="en-US" sz="2200" dirty="0"/>
              <a:t>Winter storm Uri and the current summer heat waves are great reminders of the need to have different options available for energy resiliency.</a:t>
            </a:r>
          </a:p>
          <a:p>
            <a:r>
              <a:rPr lang="en-US" sz="2200" b="1" dirty="0"/>
              <a:t>Our Goal:  </a:t>
            </a:r>
            <a:r>
              <a:rPr lang="en-US" sz="2200" dirty="0"/>
              <a:t>Develop suggested language to go into the hazard mitigation plans and action tables and provide a menu of things that are achievable - ranging from what can be done with a more extensive budget and time to what can be done on a more limited budget and shorter timeline. </a:t>
            </a:r>
          </a:p>
          <a:p>
            <a:endParaRPr lang="en-US" dirty="0"/>
          </a:p>
        </p:txBody>
      </p:sp>
    </p:spTree>
    <p:extLst>
      <p:ext uri="{BB962C8B-B14F-4D97-AF65-F5344CB8AC3E}">
        <p14:creationId xmlns:p14="http://schemas.microsoft.com/office/powerpoint/2010/main" val="27886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8A087-39C3-49B3-932D-A1F922AE2BDB}"/>
              </a:ext>
            </a:extLst>
          </p:cNvPr>
          <p:cNvSpPr>
            <a:spLocks noGrp="1"/>
          </p:cNvSpPr>
          <p:nvPr>
            <p:ph type="title"/>
          </p:nvPr>
        </p:nvSpPr>
        <p:spPr/>
        <p:txBody>
          <a:bodyPr>
            <a:normAutofit/>
          </a:bodyPr>
          <a:lstStyle/>
          <a:p>
            <a:r>
              <a:rPr lang="en-US" sz="4800"/>
              <a:t>Why is Energy Resilience Important to Emergency Preparedness?</a:t>
            </a:r>
            <a:endParaRPr lang="en-US"/>
          </a:p>
        </p:txBody>
      </p:sp>
      <p:sp>
        <p:nvSpPr>
          <p:cNvPr id="5" name="Content Placeholder 4">
            <a:extLst>
              <a:ext uri="{FF2B5EF4-FFF2-40B4-BE49-F238E27FC236}">
                <a16:creationId xmlns:a16="http://schemas.microsoft.com/office/drawing/2014/main" id="{AB172805-3CD8-430A-827B-30CF9F74FD2E}"/>
              </a:ext>
            </a:extLst>
          </p:cNvPr>
          <p:cNvSpPr>
            <a:spLocks noGrp="1"/>
          </p:cNvSpPr>
          <p:nvPr>
            <p:ph idx="1"/>
          </p:nvPr>
        </p:nvSpPr>
        <p:spPr/>
        <p:txBody>
          <a:bodyPr/>
          <a:lstStyle/>
          <a:p>
            <a:r>
              <a:rPr lang="en-US" sz="2200"/>
              <a:t>-Reduce Risk of Power Outages to Critical Infrastructure (e.g. medical facilities, airports)</a:t>
            </a:r>
          </a:p>
          <a:p>
            <a:r>
              <a:rPr lang="en-US" sz="2200"/>
              <a:t>-Reduce Demand for Emergency Responders to Residents in Need</a:t>
            </a:r>
          </a:p>
          <a:p>
            <a:r>
              <a:rPr lang="en-US" sz="2200"/>
              <a:t>-Reduce Risk of Exposure for Staff and Other Assets</a:t>
            </a:r>
          </a:p>
          <a:p>
            <a:endParaRPr lang="en-US"/>
          </a:p>
        </p:txBody>
      </p:sp>
      <p:sp>
        <p:nvSpPr>
          <p:cNvPr id="6" name="Content Placeholder 2">
            <a:extLst>
              <a:ext uri="{FF2B5EF4-FFF2-40B4-BE49-F238E27FC236}">
                <a16:creationId xmlns:a16="http://schemas.microsoft.com/office/drawing/2014/main" id="{EAD672A1-2E74-49F0-809E-A80663C0292A}"/>
              </a:ext>
            </a:extLst>
          </p:cNvPr>
          <p:cNvSpPr txBox="1">
            <a:spLocks/>
          </p:cNvSpPr>
          <p:nvPr/>
        </p:nvSpPr>
        <p:spPr>
          <a:xfrm>
            <a:off x="1097280" y="3770616"/>
            <a:ext cx="10058400" cy="22303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a:t>Example projects could include: </a:t>
            </a:r>
          </a:p>
          <a:p>
            <a:pPr lvl="1">
              <a:buFont typeface="Arial" panose="020B0604020202020204" pitchFamily="34" charset="0"/>
              <a:buChar char="•"/>
            </a:pPr>
            <a:r>
              <a:rPr lang="en-US" sz="2200"/>
              <a:t>Adopting the latest and greatest codes (2016 or later)</a:t>
            </a:r>
          </a:p>
          <a:p>
            <a:pPr lvl="1">
              <a:buFont typeface="Arial" panose="020B0604020202020204" pitchFamily="34" charset="0"/>
              <a:buChar char="•"/>
            </a:pPr>
            <a:r>
              <a:rPr lang="en-US" sz="2200"/>
              <a:t>Combined Heat and Power (CHP) projects</a:t>
            </a:r>
          </a:p>
          <a:p>
            <a:pPr lvl="1">
              <a:buFont typeface="Arial" panose="020B0604020202020204" pitchFamily="34" charset="0"/>
              <a:buChar char="•"/>
            </a:pPr>
            <a:r>
              <a:rPr lang="en-US" sz="2200"/>
              <a:t>Alternative fuels in transportation and/or backup generation</a:t>
            </a:r>
          </a:p>
          <a:p>
            <a:pPr lvl="1">
              <a:buFont typeface="Arial" panose="020B0604020202020204" pitchFamily="34" charset="0"/>
              <a:buChar char="•"/>
            </a:pPr>
            <a:r>
              <a:rPr lang="en-US" sz="2200"/>
              <a:t>Microgrids capable of islanding from the larger grid to support critical infrastructure</a:t>
            </a:r>
          </a:p>
          <a:p>
            <a:endParaRPr lang="en-US"/>
          </a:p>
        </p:txBody>
      </p:sp>
    </p:spTree>
    <p:extLst>
      <p:ext uri="{BB962C8B-B14F-4D97-AF65-F5344CB8AC3E}">
        <p14:creationId xmlns:p14="http://schemas.microsoft.com/office/powerpoint/2010/main" val="237124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5B0EC-C460-423E-8EBE-12AA212BC69E}"/>
              </a:ext>
            </a:extLst>
          </p:cNvPr>
          <p:cNvSpPr>
            <a:spLocks noGrp="1"/>
          </p:cNvSpPr>
          <p:nvPr>
            <p:ph type="title"/>
          </p:nvPr>
        </p:nvSpPr>
        <p:spPr/>
        <p:txBody>
          <a:bodyPr/>
          <a:lstStyle/>
          <a:p>
            <a:r>
              <a:rPr lang="en-US"/>
              <a:t>Energy Resiliency and Emergency Management </a:t>
            </a:r>
          </a:p>
        </p:txBody>
      </p:sp>
      <p:graphicFrame>
        <p:nvGraphicFramePr>
          <p:cNvPr id="4" name="Content Placeholder 3">
            <a:extLst>
              <a:ext uri="{FF2B5EF4-FFF2-40B4-BE49-F238E27FC236}">
                <a16:creationId xmlns:a16="http://schemas.microsoft.com/office/drawing/2014/main" id="{DED956BE-DEE5-4CEF-BF91-D1C4C244D3CD}"/>
              </a:ext>
            </a:extLst>
          </p:cNvPr>
          <p:cNvGraphicFramePr>
            <a:graphicFrameLocks noGrp="1"/>
          </p:cNvGraphicFramePr>
          <p:nvPr>
            <p:ph idx="1"/>
            <p:extLst>
              <p:ext uri="{D42A27DB-BD31-4B8C-83A1-F6EECF244321}">
                <p14:modId xmlns:p14="http://schemas.microsoft.com/office/powerpoint/2010/main" val="110769964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280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27" y="643599"/>
            <a:ext cx="11368733" cy="877192"/>
          </a:xfrm>
        </p:spPr>
        <p:txBody>
          <a:bodyPr>
            <a:normAutofit/>
          </a:bodyPr>
          <a:lstStyle/>
          <a:p>
            <a:r>
              <a:rPr lang="en-US"/>
              <a:t>Examples of Microgrid Projects</a:t>
            </a:r>
          </a:p>
        </p:txBody>
      </p:sp>
      <p:sp>
        <p:nvSpPr>
          <p:cNvPr id="10" name="Slide Number Placeholder 3">
            <a:extLst>
              <a:ext uri="{FF2B5EF4-FFF2-40B4-BE49-F238E27FC236}">
                <a16:creationId xmlns:a16="http://schemas.microsoft.com/office/drawing/2014/main" id="{4D847512-E4D9-4A9E-AA59-09ACBC752CC9}"/>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9CD8D479-8942-46E8-A226-A4E01F7A105C}" type="slidenum">
              <a:rPr kumimoji="0" lang="en-US" sz="1000" b="0" i="0" u="none" strike="noStrike" kern="1200" cap="none" spc="0" normalizeH="0" baseline="0" noProof="0" smtClean="0">
                <a:ln>
                  <a:noFill/>
                </a:ln>
                <a:solidFill>
                  <a:srgbClr val="0F6FC6">
                    <a:lumMod val="50000"/>
                  </a:srgbClr>
                </a:solidFill>
                <a:effectLst/>
                <a:uLnTx/>
                <a:uFillTx/>
                <a:latin typeface="Corbel" panose="020B0503020204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8</a:t>
            </a:fld>
            <a:endParaRPr kumimoji="0" lang="en-US" sz="1000" b="0" i="0" u="none" strike="noStrike" kern="1200" cap="none" spc="0" normalizeH="0" baseline="0" noProof="0">
              <a:ln>
                <a:noFill/>
              </a:ln>
              <a:solidFill>
                <a:srgbClr val="0F6FC6">
                  <a:lumMod val="50000"/>
                </a:srgbClr>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D3E11BAF-6F59-4642-BCA8-4E922B303814}"/>
              </a:ext>
            </a:extLst>
          </p:cNvPr>
          <p:cNvSpPr txBox="1"/>
          <p:nvPr/>
        </p:nvSpPr>
        <p:spPr>
          <a:xfrm>
            <a:off x="383827" y="1879061"/>
            <a:ext cx="5685597" cy="2277547"/>
          </a:xfrm>
          <a:prstGeom prst="rect">
            <a:avLst/>
          </a:prstGeom>
          <a:noFill/>
        </p:spPr>
        <p:txBody>
          <a:bodyPr wrap="square" rtlCol="0">
            <a:spAutoFit/>
          </a:bodyPr>
          <a:lstStyle/>
          <a:p>
            <a:pPr marL="0" indent="0">
              <a:buNone/>
            </a:pPr>
            <a:r>
              <a:rPr lang="en-US" sz="1800" err="1">
                <a:latin typeface="Arial" panose="020B0604020202020204" pitchFamily="34" charset="0"/>
                <a:cs typeface="Arial" panose="020B0604020202020204" pitchFamily="34" charset="0"/>
              </a:rPr>
              <a:t>Bronzeville</a:t>
            </a:r>
            <a:r>
              <a:rPr lang="en-US" sz="1800">
                <a:latin typeface="Arial" panose="020B0604020202020204" pitchFamily="34" charset="0"/>
                <a:cs typeface="Arial" panose="020B0604020202020204" pitchFamily="34" charset="0"/>
              </a:rPr>
              <a:t>, IL Microgrid Project</a:t>
            </a:r>
          </a:p>
          <a:p>
            <a:pPr marL="0" indent="0">
              <a:buNone/>
            </a:pPr>
            <a:r>
              <a:rPr lang="en-US" sz="1400">
                <a:latin typeface="Arial" panose="020B0604020202020204" pitchFamily="34" charset="0"/>
                <a:cs typeface="Arial" panose="020B0604020202020204" pitchFamily="34" charset="0"/>
              </a:rPr>
              <a:t>Project:</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Reduces system outages from natural hazards</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Improves overall system performance, reliability, and resilience for customers within the service area, and potentially neighboring customer areas</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Improves energy security, resilience to future conditions, and sustainability.</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Provides grid modernization and “smart city” technologies to improve community livability.</a:t>
            </a:r>
          </a:p>
          <a:p>
            <a:pPr marL="466344" lvl="2"/>
            <a:endParaRPr lang="en-US" sz="1200">
              <a:latin typeface="Arial" panose="020B0604020202020204" pitchFamily="34" charset="0"/>
              <a:cs typeface="Arial" panose="020B0604020202020204" pitchFamily="34" charset="0"/>
            </a:endParaRPr>
          </a:p>
          <a:p>
            <a:pPr marL="0" indent="0">
              <a:buNone/>
            </a:pPr>
            <a:r>
              <a:rPr lang="en-US" sz="1400">
                <a:latin typeface="Arial" panose="020B0604020202020204" pitchFamily="34" charset="0"/>
                <a:cs typeface="Arial" panose="020B0604020202020204" pitchFamily="34" charset="0"/>
              </a:rPr>
              <a:t>Addressed (FEMA) Hazards: </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All hazards (Primary)</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Inland flooding</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Winter storms</a:t>
            </a:r>
          </a:p>
        </p:txBody>
      </p:sp>
      <p:sp>
        <p:nvSpPr>
          <p:cNvPr id="5" name="TextBox 4">
            <a:extLst>
              <a:ext uri="{FF2B5EF4-FFF2-40B4-BE49-F238E27FC236}">
                <a16:creationId xmlns:a16="http://schemas.microsoft.com/office/drawing/2014/main" id="{79126F12-C9A2-4F25-AE50-ABA429B3C62D}"/>
              </a:ext>
            </a:extLst>
          </p:cNvPr>
          <p:cNvSpPr txBox="1"/>
          <p:nvPr/>
        </p:nvSpPr>
        <p:spPr>
          <a:xfrm>
            <a:off x="5964108" y="1879061"/>
            <a:ext cx="5600941" cy="2923877"/>
          </a:xfrm>
          <a:prstGeom prst="rect">
            <a:avLst/>
          </a:prstGeom>
          <a:noFill/>
        </p:spPr>
        <p:txBody>
          <a:bodyPr wrap="square" rtlCol="0">
            <a:spAutoFit/>
          </a:bodyPr>
          <a:lstStyle/>
          <a:p>
            <a:pPr marL="210185" indent="-210185"/>
            <a:r>
              <a:rPr lang="en-US" sz="1800">
                <a:latin typeface="Arial" panose="020B0604020202020204" pitchFamily="34" charset="0"/>
                <a:cs typeface="Arial" panose="020B0604020202020204" pitchFamily="34" charset="0"/>
              </a:rPr>
              <a:t>Blue Lake Rancheria Tribe Microgrid</a:t>
            </a:r>
          </a:p>
          <a:p>
            <a:r>
              <a:rPr lang="en-US" sz="1400">
                <a:latin typeface="Arial" panose="020B0604020202020204" pitchFamily="34" charset="0"/>
                <a:cs typeface="Arial" panose="020B0604020202020204" pitchFamily="34" charset="0"/>
              </a:rPr>
              <a:t>Project:</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Targets a low-income community facing impacts from future conditions</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Less frequent physical damage to system components, less frequent system outages from natural hazards, and better overall system performance and resiliency</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Lowers costs for meter readings and usage monitoring</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Provides social benefits associated with reliable electric power</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Allows for better business continuity following major disasters that would otherwise typically have caused outages for days/weeks</a:t>
            </a:r>
          </a:p>
          <a:p>
            <a:pPr marL="466344" lvl="2"/>
            <a:endParaRPr lang="en-US" sz="12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Addressed (FEMA) Hazards: </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All hazards (Primary)</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Inland flooding</a:t>
            </a:r>
          </a:p>
          <a:p>
            <a:pPr marL="676529" lvl="2" indent="-210185">
              <a:buFont typeface="Arial" panose="020B0604020202020204" pitchFamily="34" charset="0"/>
              <a:buChar char="•"/>
            </a:pPr>
            <a:r>
              <a:rPr lang="en-US" sz="1200">
                <a:latin typeface="Arial" panose="020B0604020202020204" pitchFamily="34" charset="0"/>
                <a:cs typeface="Arial" panose="020B0604020202020204" pitchFamily="34" charset="0"/>
              </a:rPr>
              <a:t>Wildfires</a:t>
            </a:r>
          </a:p>
          <a:p>
            <a:endParaRPr lang="en-US"/>
          </a:p>
        </p:txBody>
      </p:sp>
      <p:sp>
        <p:nvSpPr>
          <p:cNvPr id="11" name="TextBox 10">
            <a:extLst>
              <a:ext uri="{FF2B5EF4-FFF2-40B4-BE49-F238E27FC236}">
                <a16:creationId xmlns:a16="http://schemas.microsoft.com/office/drawing/2014/main" id="{F3C44562-4060-42D5-A77B-6A370A8D5A0C}"/>
              </a:ext>
            </a:extLst>
          </p:cNvPr>
          <p:cNvSpPr txBox="1"/>
          <p:nvPr/>
        </p:nvSpPr>
        <p:spPr>
          <a:xfrm>
            <a:off x="383827" y="5031928"/>
            <a:ext cx="5248375" cy="677108"/>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Technology:</a:t>
            </a:r>
          </a:p>
          <a:p>
            <a:r>
              <a:rPr lang="en-US" sz="1200">
                <a:latin typeface="Arial" panose="020B0604020202020204" pitchFamily="34" charset="0"/>
                <a:cs typeface="Arial" panose="020B0604020202020204" pitchFamily="34" charset="0"/>
              </a:rPr>
              <a:t>Solar, battery storage, control systems to island from main grid, ability to cluster with another nearby microgrid </a:t>
            </a:r>
          </a:p>
        </p:txBody>
      </p:sp>
      <p:sp>
        <p:nvSpPr>
          <p:cNvPr id="12" name="TextBox 11">
            <a:extLst>
              <a:ext uri="{FF2B5EF4-FFF2-40B4-BE49-F238E27FC236}">
                <a16:creationId xmlns:a16="http://schemas.microsoft.com/office/drawing/2014/main" id="{4E42F905-292D-47E6-AB94-40781C78F3EE}"/>
              </a:ext>
            </a:extLst>
          </p:cNvPr>
          <p:cNvSpPr txBox="1"/>
          <p:nvPr/>
        </p:nvSpPr>
        <p:spPr>
          <a:xfrm>
            <a:off x="5964108" y="5138918"/>
            <a:ext cx="5248375" cy="492443"/>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Technology:</a:t>
            </a:r>
          </a:p>
          <a:p>
            <a:r>
              <a:rPr lang="en-US" sz="1200">
                <a:latin typeface="Arial" panose="020B0604020202020204" pitchFamily="34" charset="0"/>
                <a:cs typeface="Arial" panose="020B0604020202020204" pitchFamily="34" charset="0"/>
              </a:rPr>
              <a:t>Solar, battery storage, control systems to island from main grid </a:t>
            </a:r>
          </a:p>
        </p:txBody>
      </p:sp>
    </p:spTree>
    <p:extLst>
      <p:ext uri="{BB962C8B-B14F-4D97-AF65-F5344CB8AC3E}">
        <p14:creationId xmlns:p14="http://schemas.microsoft.com/office/powerpoint/2010/main" val="249785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17CA-6BCA-4647-87DB-0B4A1402C5DE}"/>
              </a:ext>
            </a:extLst>
          </p:cNvPr>
          <p:cNvSpPr>
            <a:spLocks noGrp="1"/>
          </p:cNvSpPr>
          <p:nvPr>
            <p:ph type="title"/>
          </p:nvPr>
        </p:nvSpPr>
        <p:spPr/>
        <p:txBody>
          <a:bodyPr/>
          <a:lstStyle/>
          <a:p>
            <a:r>
              <a:rPr lang="en-US"/>
              <a:t>Microgrids</a:t>
            </a:r>
          </a:p>
        </p:txBody>
      </p:sp>
      <p:sp>
        <p:nvSpPr>
          <p:cNvPr id="4" name="Content Placeholder 3">
            <a:extLst>
              <a:ext uri="{FF2B5EF4-FFF2-40B4-BE49-F238E27FC236}">
                <a16:creationId xmlns:a16="http://schemas.microsoft.com/office/drawing/2014/main" id="{1F970B17-B82B-425D-8178-BF428DC76E72}"/>
              </a:ext>
            </a:extLst>
          </p:cNvPr>
          <p:cNvSpPr>
            <a:spLocks noGrp="1"/>
          </p:cNvSpPr>
          <p:nvPr>
            <p:ph sz="half" idx="1"/>
          </p:nvPr>
        </p:nvSpPr>
        <p:spPr/>
        <p:txBody>
          <a:bodyPr>
            <a:normAutofit lnSpcReduction="10000"/>
          </a:bodyPr>
          <a:lstStyle/>
          <a:p>
            <a:pPr marL="0" indent="0">
              <a:buNone/>
            </a:pPr>
            <a:r>
              <a:rPr lang="en-US" sz="2000"/>
              <a:t>How do Microgrids work? </a:t>
            </a:r>
          </a:p>
          <a:p>
            <a:pPr marL="438785" lvl="1" indent="-210185"/>
            <a:r>
              <a:rPr lang="en-US" sz="2000"/>
              <a:t>Microgrids connects to the grid at a point of common coupling that maintains voltage at the same level as the main grid unless there is some sort of problem on the grid or other reason to disconnect. A switch can separate the microgrid from the main grid automatically or manually, and it then functions as an island.</a:t>
            </a:r>
          </a:p>
          <a:p>
            <a:pPr marL="438785" lvl="1" indent="-210185"/>
            <a:r>
              <a:rPr lang="en-US" sz="2000"/>
              <a:t>M</a:t>
            </a:r>
            <a:r>
              <a:rPr lang="en-US" sz="2000" b="0" i="0">
                <a:effectLst/>
              </a:rPr>
              <a:t>icrogrids can be powered by distributed generators, batteries, and/or renewable resources such as solar panels. Depending on how they are fueled, and their requirements are managed, microgrids might have the ability to run indefinitely.</a:t>
            </a:r>
          </a:p>
          <a:p>
            <a:endParaRPr lang="en-US"/>
          </a:p>
        </p:txBody>
      </p:sp>
      <p:pic>
        <p:nvPicPr>
          <p:cNvPr id="6" name="Picture 2" descr="Microgrids: Is it the Last Mile Connectivity for Renewables?">
            <a:extLst>
              <a:ext uri="{FF2B5EF4-FFF2-40B4-BE49-F238E27FC236}">
                <a16:creationId xmlns:a16="http://schemas.microsoft.com/office/drawing/2014/main" id="{A94C6460-E88C-435C-8AE7-3B63756E8FE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730"/>
          <a:stretch/>
        </p:blipFill>
        <p:spPr bwMode="auto">
          <a:xfrm>
            <a:off x="6172200" y="2569181"/>
            <a:ext cx="5181600" cy="2864226"/>
          </a:xfrm>
          <a:prstGeom prst="rect">
            <a:avLst/>
          </a:prstGeom>
          <a:solidFill>
            <a:srgbClr val="FFFFFF"/>
          </a:solidFill>
        </p:spPr>
      </p:pic>
      <p:sp>
        <p:nvSpPr>
          <p:cNvPr id="7" name="TextBox 6">
            <a:extLst>
              <a:ext uri="{FF2B5EF4-FFF2-40B4-BE49-F238E27FC236}">
                <a16:creationId xmlns:a16="http://schemas.microsoft.com/office/drawing/2014/main" id="{8FA522B4-4482-44D7-B3B4-F50EA3FB5B4B}"/>
              </a:ext>
            </a:extLst>
          </p:cNvPr>
          <p:cNvSpPr txBox="1"/>
          <p:nvPr/>
        </p:nvSpPr>
        <p:spPr>
          <a:xfrm>
            <a:off x="8069151" y="5433407"/>
            <a:ext cx="1871678" cy="246221"/>
          </a:xfrm>
          <a:prstGeom prst="rect">
            <a:avLst/>
          </a:prstGeom>
          <a:noFill/>
        </p:spPr>
        <p:txBody>
          <a:bodyPr wrap="square" rtlCol="0">
            <a:spAutoFit/>
          </a:bodyPr>
          <a:lstStyle/>
          <a:p>
            <a:r>
              <a:rPr lang="en-US" sz="1000" i="1"/>
              <a:t>(Image source: Iamrenew.com)</a:t>
            </a:r>
          </a:p>
        </p:txBody>
      </p:sp>
    </p:spTree>
    <p:extLst>
      <p:ext uri="{BB962C8B-B14F-4D97-AF65-F5344CB8AC3E}">
        <p14:creationId xmlns:p14="http://schemas.microsoft.com/office/powerpoint/2010/main" val="302781054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021414_DOE_Final_PPT">
  <a:themeElements>
    <a:clrScheme name="DOE 3">
      <a:dk1>
        <a:srgbClr val="1D428A"/>
      </a:dk1>
      <a:lt1>
        <a:sysClr val="window" lastClr="FFFFFF"/>
      </a:lt1>
      <a:dk2>
        <a:srgbClr val="00783F"/>
      </a:dk2>
      <a:lt2>
        <a:srgbClr val="54585A"/>
      </a:lt2>
      <a:accent1>
        <a:srgbClr val="00A3E0"/>
      </a:accent1>
      <a:accent2>
        <a:srgbClr val="319B3C"/>
      </a:accent2>
      <a:accent3>
        <a:srgbClr val="535486"/>
      </a:accent3>
      <a:accent4>
        <a:srgbClr val="B2AA7E"/>
      </a:accent4>
      <a:accent5>
        <a:srgbClr val="93272C"/>
      </a:accent5>
      <a:accent6>
        <a:srgbClr val="B9975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smtClean="0"/>
        </a:defPPr>
      </a:lstStyle>
    </a:txDef>
  </a:objectDefaults>
  <a:extraClrScheme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F82E953B316440A0E4DB7A7865B4F6" ma:contentTypeVersion="11" ma:contentTypeDescription="Create a new document." ma:contentTypeScope="" ma:versionID="7eb8d431ab11cc87d77e34d7b45f9226">
  <xsd:schema xmlns:xsd="http://www.w3.org/2001/XMLSchema" xmlns:xs="http://www.w3.org/2001/XMLSchema" xmlns:p="http://schemas.microsoft.com/office/2006/metadata/properties" xmlns:ns2="bef29ec2-f0c6-41a4-b3b7-602938016a4e" xmlns:ns3="990db03e-417b-405e-b653-8e4030a482c2" targetNamespace="http://schemas.microsoft.com/office/2006/metadata/properties" ma:root="true" ma:fieldsID="d181c269add194e087e426093665f36c" ns2:_="" ns3:_="">
    <xsd:import namespace="bef29ec2-f0c6-41a4-b3b7-602938016a4e"/>
    <xsd:import namespace="990db03e-417b-405e-b653-8e4030a482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f29ec2-f0c6-41a4-b3b7-602938016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0db03e-417b-405e-b653-8e4030a482c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2D640D-3726-456D-B463-B3E91C38C4F4}">
  <ds:schemaRefs>
    <ds:schemaRef ds:uri="http://schemas.microsoft.com/sharepoint/v3/contenttype/forms"/>
  </ds:schemaRefs>
</ds:datastoreItem>
</file>

<file path=customXml/itemProps2.xml><?xml version="1.0" encoding="utf-8"?>
<ds:datastoreItem xmlns:ds="http://schemas.openxmlformats.org/officeDocument/2006/customXml" ds:itemID="{22086760-34C0-4DC8-955C-0C9F4C0A357B}">
  <ds:schemaRefs>
    <ds:schemaRef ds:uri="990db03e-417b-405e-b653-8e4030a482c2"/>
    <ds:schemaRef ds:uri="bef29ec2-f0c6-41a4-b3b7-602938016a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0E03EC-B300-4B26-A476-8DE5BE62914A}">
  <ds:schemaRefs>
    <ds:schemaRef ds:uri="990db03e-417b-405e-b653-8e4030a482c2"/>
    <ds:schemaRef ds:uri="bef29ec2-f0c6-41a4-b3b7-602938016a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2725</Words>
  <Application>Microsoft Office PowerPoint</Application>
  <PresentationFormat>Widescreen</PresentationFormat>
  <Paragraphs>282</Paragraphs>
  <Slides>37</Slides>
  <Notes>12</Notes>
  <HiddenSlides>2</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37</vt:i4>
      </vt:variant>
    </vt:vector>
  </HeadingPairs>
  <TitlesOfParts>
    <vt:vector size="52" baseType="lpstr">
      <vt:lpstr>Arial</vt:lpstr>
      <vt:lpstr>Calibri</vt:lpstr>
      <vt:lpstr>Calibri Light</vt:lpstr>
      <vt:lpstr>Corbel</vt:lpstr>
      <vt:lpstr>Courier New</vt:lpstr>
      <vt:lpstr>Crimson Text</vt:lpstr>
      <vt:lpstr>Gill Sans MT</vt:lpstr>
      <vt:lpstr>Helvetica Neue</vt:lpstr>
      <vt:lpstr>Lucida Grande</vt:lpstr>
      <vt:lpstr>Source Sans Pro</vt:lpstr>
      <vt:lpstr>Wingdings</vt:lpstr>
      <vt:lpstr>Wingdings 2</vt:lpstr>
      <vt:lpstr>Retrospect</vt:lpstr>
      <vt:lpstr>1_021414_DOE_Final_PPT</vt:lpstr>
      <vt:lpstr>Dividend</vt:lpstr>
      <vt:lpstr>Presentation of Whitepaper on Integrating Energy Resilience into Hazard Mitigation Planning</vt:lpstr>
      <vt:lpstr>Welcome &amp; Housekeeping</vt:lpstr>
      <vt:lpstr>Agenda </vt:lpstr>
      <vt:lpstr>Energy Resilience as Emergency Preparedness Strategy</vt:lpstr>
      <vt:lpstr>Background</vt:lpstr>
      <vt:lpstr>Why is Energy Resilience Important to Emergency Preparedness?</vt:lpstr>
      <vt:lpstr>Energy Resiliency and Emergency Management </vt:lpstr>
      <vt:lpstr>Examples of Microgrid Projects</vt:lpstr>
      <vt:lpstr>Microgrids</vt:lpstr>
      <vt:lpstr>Poll Questions </vt:lpstr>
      <vt:lpstr>Combined heat and power in texas</vt:lpstr>
      <vt:lpstr>PowerPoint Presentation</vt:lpstr>
      <vt:lpstr>PowerPoint Presentation</vt:lpstr>
      <vt:lpstr>Statute 10 TGC 2311.003</vt:lpstr>
      <vt:lpstr>Guidelines</vt:lpstr>
      <vt:lpstr>Contacts</vt:lpstr>
      <vt:lpstr>Q&amp;A Roundtable </vt:lpstr>
      <vt:lpstr>What’s Next?   </vt:lpstr>
      <vt:lpstr>Webinar Recording and Presentation Slides</vt:lpstr>
      <vt:lpstr>FOR MORE INFORMATION</vt:lpstr>
      <vt:lpstr>NCTCOG Resources</vt:lpstr>
      <vt:lpstr>Conserve North Texas</vt:lpstr>
      <vt:lpstr>Go Solar Texas</vt:lpstr>
      <vt:lpstr>SECO Resources</vt:lpstr>
      <vt:lpstr>About SECO</vt:lpstr>
      <vt:lpstr>SECO Support</vt:lpstr>
      <vt:lpstr>https://comptroller.texas.gov/programs/seco </vt:lpstr>
      <vt:lpstr>LoanSTAR Revolving Loan</vt:lpstr>
      <vt:lpstr>Other Energy Resiliency Planning  Resources</vt:lpstr>
      <vt:lpstr>PowerPoint Presentation</vt:lpstr>
      <vt:lpstr>American Council for an Energy-Efficient Economy (ACEEE):    Enhancing Community Resilience through Energy Efficiency</vt:lpstr>
      <vt:lpstr>National Institute of Standards and Technology (NIST)  Community Resilience Planning Guide for Buildings and Infrastructure Systems</vt:lpstr>
      <vt:lpstr>The Efficiency-Resilience Nexus The Better Buildings Efficiency-Resilience Nexus describes energy-efficient technologies and practices that contribute to and increase resiliency.  </vt:lpstr>
      <vt:lpstr>PowerPoint Presentation</vt:lpstr>
      <vt:lpstr>Financial Tools &amp; Resources </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Energy Efficiency and Infrastructure Resilience</dc:title>
  <dc:creator>Dorothy Gilliam</dc:creator>
  <cp:lastModifiedBy>Crysta Guzman</cp:lastModifiedBy>
  <cp:revision>19</cp:revision>
  <dcterms:created xsi:type="dcterms:W3CDTF">2019-08-22T22:24:09Z</dcterms:created>
  <dcterms:modified xsi:type="dcterms:W3CDTF">2022-07-14T22:05:51Z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0x010100F9F82E953B316440A0E4DB7A7865B4F6</vt:lpwstr>
  </property>
</Properties>
</file>